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Anton"/>
      <p:regular r:id="rId48"/>
    </p:embeddedFont>
    <p:embeddedFont>
      <p:font typeface="DM Sans Medium"/>
      <p:regular r:id="rId49"/>
      <p:bold r:id="rId50"/>
      <p:italic r:id="rId51"/>
      <p:boldItalic r:id="rId52"/>
    </p:embeddedFont>
    <p:embeddedFont>
      <p:font typeface="DM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4D2245-737A-40AA-BAE4-0520D848D3FA}">
  <a:tblStyle styleId="{C14D2245-737A-40AA-BAE4-0520D848D3F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nton-regular.fntdata"/><Relationship Id="rId47" Type="http://schemas.openxmlformats.org/officeDocument/2006/relationships/slide" Target="slides/slide42.xml"/><Relationship Id="rId49" Type="http://schemas.openxmlformats.org/officeDocument/2006/relationships/font" Target="fonts/DMSa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Medium-italic.fntdata"/><Relationship Id="rId50" Type="http://schemas.openxmlformats.org/officeDocument/2006/relationships/font" Target="fonts/DMSansMedium-bold.fntdata"/><Relationship Id="rId53" Type="http://schemas.openxmlformats.org/officeDocument/2006/relationships/font" Target="fonts/DMSans-regular.fntdata"/><Relationship Id="rId52" Type="http://schemas.openxmlformats.org/officeDocument/2006/relationships/font" Target="fonts/DMSans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DMSans-italic.fntdata"/><Relationship Id="rId10" Type="http://schemas.openxmlformats.org/officeDocument/2006/relationships/slide" Target="slides/slide5.xml"/><Relationship Id="rId54" Type="http://schemas.openxmlformats.org/officeDocument/2006/relationships/font" Target="fonts/DM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DM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554c19c6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554c19c6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554c19c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d554c19c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d554c19c6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d554c19c6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d55c23d5c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d55c23d5c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55c23d5c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55c23d5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55c23d5c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d55c23d5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54358419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d54358419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55c23d5c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55c23d5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d55c23d5c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d55c23d5c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d55c23d5c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d55c23d5c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e761df8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e761df8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55c23d5c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55c23d5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d554c19c6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d554c19c6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d554c941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d554c941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a3dbca61d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a3dbca61d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a3dbca61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a3dbca61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a3dbca61d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a3dbca61d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d410b827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d410b827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a3dbca61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7a3dbca61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a3dbca6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7a3dbca6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d410b82798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d410b82798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e761df84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e761df84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a3dbca61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7a3dbca61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d410b82798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d410b82798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d410b82798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d410b82798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d410b82798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d410b82798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410b82798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410b82798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d410b8279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d410b8279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410b82798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d410b8279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d410b82798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d410b82798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410b82798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410b82798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d410b82798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d410b82798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f1c448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f1c448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7a3dbca61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7a3dbca61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d410b8279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d410b8279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6f1c4480e8_0_26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6f1c4480e8_0_26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e761df84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e761df84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f1c4480e8_0_24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f1c4480e8_0_24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a3dbca61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a3dbca61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410b827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d410b827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f1c4480e8_0_24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f1c4480e8_0_24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9125" y="-114775"/>
            <a:ext cx="9354300" cy="5337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454838" y="1421550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-7519241">
            <a:off x="5162119" y="4368139"/>
            <a:ext cx="1233931" cy="1173076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834550" y="47475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471950" y="-361950"/>
            <a:ext cx="5043729" cy="5823732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9375" y="46439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1346700" y="2411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89825" y="2426363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441125" y="269263"/>
            <a:ext cx="5263800" cy="3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8500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441125" y="3497100"/>
            <a:ext cx="30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2428063" y="96151"/>
            <a:ext cx="4287871" cy="4951203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 txBox="1"/>
          <p:nvPr>
            <p:ph hasCustomPrompt="1" type="title"/>
          </p:nvPr>
        </p:nvSpPr>
        <p:spPr>
          <a:xfrm>
            <a:off x="311700" y="1233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/>
          <p:nvPr>
            <p:ph idx="1" type="body"/>
          </p:nvPr>
        </p:nvSpPr>
        <p:spPr>
          <a:xfrm>
            <a:off x="2856750" y="3196625"/>
            <a:ext cx="3430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11"/>
          <p:cNvSpPr/>
          <p:nvPr/>
        </p:nvSpPr>
        <p:spPr>
          <a:xfrm rot="-3260424">
            <a:off x="6980956" y="-494883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8095313" y="34544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rgbClr val="242426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3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2" type="title"/>
          </p:nvPr>
        </p:nvSpPr>
        <p:spPr>
          <a:xfrm>
            <a:off x="5885103" y="518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" type="subTitle"/>
          </p:nvPr>
        </p:nvSpPr>
        <p:spPr>
          <a:xfrm>
            <a:off x="5885103" y="975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hasCustomPrompt="1" idx="3" type="title"/>
          </p:nvPr>
        </p:nvSpPr>
        <p:spPr>
          <a:xfrm>
            <a:off x="4779828" y="767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idx="4" type="title"/>
          </p:nvPr>
        </p:nvSpPr>
        <p:spPr>
          <a:xfrm>
            <a:off x="5885103" y="1543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5" type="subTitle"/>
          </p:nvPr>
        </p:nvSpPr>
        <p:spPr>
          <a:xfrm>
            <a:off x="5885103" y="2001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6" type="title"/>
          </p:nvPr>
        </p:nvSpPr>
        <p:spPr>
          <a:xfrm>
            <a:off x="4779828" y="1792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7" type="title"/>
          </p:nvPr>
        </p:nvSpPr>
        <p:spPr>
          <a:xfrm>
            <a:off x="5885103" y="2569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8" type="subTitle"/>
          </p:nvPr>
        </p:nvSpPr>
        <p:spPr>
          <a:xfrm>
            <a:off x="5885103" y="3026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9" type="title"/>
          </p:nvPr>
        </p:nvSpPr>
        <p:spPr>
          <a:xfrm>
            <a:off x="4779828" y="2818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13" type="title"/>
          </p:nvPr>
        </p:nvSpPr>
        <p:spPr>
          <a:xfrm>
            <a:off x="5885103" y="3594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14" type="subTitle"/>
          </p:nvPr>
        </p:nvSpPr>
        <p:spPr>
          <a:xfrm>
            <a:off x="5885103" y="4052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hasCustomPrompt="1" idx="15" type="title"/>
          </p:nvPr>
        </p:nvSpPr>
        <p:spPr>
          <a:xfrm>
            <a:off x="4779828" y="3843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_1">
    <p:bg>
      <p:bgPr>
        <a:solidFill>
          <a:srgbClr val="242426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4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2" type="title"/>
          </p:nvPr>
        </p:nvSpPr>
        <p:spPr>
          <a:xfrm>
            <a:off x="3314705" y="318151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3314705" y="371503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3" type="title"/>
          </p:nvPr>
        </p:nvSpPr>
        <p:spPr>
          <a:xfrm>
            <a:off x="3314705" y="132796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subTitle"/>
          </p:nvPr>
        </p:nvSpPr>
        <p:spPr>
          <a:xfrm>
            <a:off x="3314705" y="1861487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solidFill>
          <a:srgbClr val="242426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4881038" y="-97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721713" y="-2535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645638" y="-4071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572700" y="299350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8933525" y="26382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47259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">
    <p:bg>
      <p:bgPr>
        <a:solidFill>
          <a:srgbClr val="242426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9" name="Google Shape;149;p16"/>
          <p:cNvSpPr txBox="1"/>
          <p:nvPr>
            <p:ph idx="2" type="title"/>
          </p:nvPr>
        </p:nvSpPr>
        <p:spPr>
          <a:xfrm>
            <a:off x="5760229" y="1203450"/>
            <a:ext cx="22743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5760225" y="1889344"/>
            <a:ext cx="22743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">
  <p:cSld name="TITLE_AND_BODY_1_1_2">
    <p:bg>
      <p:bgPr>
        <a:solidFill>
          <a:srgbClr val="242426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6585650" y="-368421"/>
            <a:ext cx="2677731" cy="309183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-638550" y="12000"/>
            <a:ext cx="3146542" cy="363331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8450788" y="2919425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2465375" y="4643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 txBox="1"/>
          <p:nvPr>
            <p:ph type="title"/>
          </p:nvPr>
        </p:nvSpPr>
        <p:spPr>
          <a:xfrm>
            <a:off x="1185865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1" type="subTitle"/>
          </p:nvPr>
        </p:nvSpPr>
        <p:spPr>
          <a:xfrm>
            <a:off x="1185860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2" type="title"/>
          </p:nvPr>
        </p:nvSpPr>
        <p:spPr>
          <a:xfrm>
            <a:off x="5443540" y="30791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3" type="subTitle"/>
          </p:nvPr>
        </p:nvSpPr>
        <p:spPr>
          <a:xfrm>
            <a:off x="5443535" y="36126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1_3">
    <p:bg>
      <p:bgPr>
        <a:solidFill>
          <a:srgbClr val="24242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6392749" y="-276275"/>
            <a:ext cx="2977715" cy="3438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633525" y="45034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67" name="Google Shape;167;p18"/>
          <p:cNvSpPr txBox="1"/>
          <p:nvPr>
            <p:ph idx="2" type="title"/>
          </p:nvPr>
        </p:nvSpPr>
        <p:spPr>
          <a:xfrm>
            <a:off x="792963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68" name="Google Shape;168;p18"/>
          <p:cNvSpPr txBox="1"/>
          <p:nvPr>
            <p:ph idx="1" type="subTitle"/>
          </p:nvPr>
        </p:nvSpPr>
        <p:spPr>
          <a:xfrm>
            <a:off x="792963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3" type="title"/>
          </p:nvPr>
        </p:nvSpPr>
        <p:spPr>
          <a:xfrm>
            <a:off x="792963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4" type="subTitle"/>
          </p:nvPr>
        </p:nvSpPr>
        <p:spPr>
          <a:xfrm>
            <a:off x="792963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5" type="title"/>
          </p:nvPr>
        </p:nvSpPr>
        <p:spPr>
          <a:xfrm>
            <a:off x="5836438" y="1689023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2" name="Google Shape;172;p18"/>
          <p:cNvSpPr txBox="1"/>
          <p:nvPr>
            <p:ph idx="6" type="subTitle"/>
          </p:nvPr>
        </p:nvSpPr>
        <p:spPr>
          <a:xfrm>
            <a:off x="5836438" y="2113871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3" name="Google Shape;173;p18"/>
          <p:cNvSpPr txBox="1"/>
          <p:nvPr>
            <p:ph idx="7" type="title"/>
          </p:nvPr>
        </p:nvSpPr>
        <p:spPr>
          <a:xfrm>
            <a:off x="5836438" y="3310648"/>
            <a:ext cx="25146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4" name="Google Shape;174;p18"/>
          <p:cNvSpPr txBox="1"/>
          <p:nvPr>
            <p:ph idx="8" type="subTitle"/>
          </p:nvPr>
        </p:nvSpPr>
        <p:spPr>
          <a:xfrm>
            <a:off x="5836438" y="3735496"/>
            <a:ext cx="2514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1_4">
    <p:bg>
      <p:bgPr>
        <a:solidFill>
          <a:srgbClr val="24242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2268697" y="-22440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 rot="-5400000">
            <a:off x="8227575" y="-348492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9" name="Google Shape;179;p1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idx="2" type="title"/>
          </p:nvPr>
        </p:nvSpPr>
        <p:spPr>
          <a:xfrm>
            <a:off x="65027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" type="subTitle"/>
          </p:nvPr>
        </p:nvSpPr>
        <p:spPr>
          <a:xfrm>
            <a:off x="65027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3" type="title"/>
          </p:nvPr>
        </p:nvSpPr>
        <p:spPr>
          <a:xfrm>
            <a:off x="3454050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4" type="subTitle"/>
          </p:nvPr>
        </p:nvSpPr>
        <p:spPr>
          <a:xfrm>
            <a:off x="3454050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5" type="title"/>
          </p:nvPr>
        </p:nvSpPr>
        <p:spPr>
          <a:xfrm>
            <a:off x="6257825" y="17390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6" type="subTitle"/>
          </p:nvPr>
        </p:nvSpPr>
        <p:spPr>
          <a:xfrm>
            <a:off x="6257825" y="20591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6" name="Google Shape;186;p19"/>
          <p:cNvSpPr txBox="1"/>
          <p:nvPr>
            <p:ph idx="7" type="title"/>
          </p:nvPr>
        </p:nvSpPr>
        <p:spPr>
          <a:xfrm>
            <a:off x="65027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7" name="Google Shape;187;p19"/>
          <p:cNvSpPr txBox="1"/>
          <p:nvPr>
            <p:ph idx="8" type="subTitle"/>
          </p:nvPr>
        </p:nvSpPr>
        <p:spPr>
          <a:xfrm>
            <a:off x="65027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8" name="Google Shape;188;p19"/>
          <p:cNvSpPr txBox="1"/>
          <p:nvPr>
            <p:ph idx="9" type="title"/>
          </p:nvPr>
        </p:nvSpPr>
        <p:spPr>
          <a:xfrm>
            <a:off x="3454050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9" name="Google Shape;189;p19"/>
          <p:cNvSpPr txBox="1"/>
          <p:nvPr>
            <p:ph idx="13" type="subTitle"/>
          </p:nvPr>
        </p:nvSpPr>
        <p:spPr>
          <a:xfrm>
            <a:off x="3454050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90" name="Google Shape;190;p19"/>
          <p:cNvSpPr txBox="1"/>
          <p:nvPr>
            <p:ph idx="14" type="title"/>
          </p:nvPr>
        </p:nvSpPr>
        <p:spPr>
          <a:xfrm>
            <a:off x="6257825" y="3555950"/>
            <a:ext cx="2235900" cy="4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15" type="subTitle"/>
          </p:nvPr>
        </p:nvSpPr>
        <p:spPr>
          <a:xfrm>
            <a:off x="6257825" y="3876051"/>
            <a:ext cx="22359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AND_BODY_1_1_1_1">
    <p:bg>
      <p:bgPr>
        <a:solidFill>
          <a:srgbClr val="24242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2423100" y="3068850"/>
            <a:ext cx="429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hasCustomPrompt="1"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1_2_1">
    <p:bg>
      <p:bgPr>
        <a:solidFill>
          <a:srgbClr val="242426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2" type="title"/>
          </p:nvPr>
        </p:nvSpPr>
        <p:spPr>
          <a:xfrm>
            <a:off x="1185865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1185860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02" name="Google Shape;202;p21"/>
          <p:cNvSpPr txBox="1"/>
          <p:nvPr>
            <p:ph idx="3" type="title"/>
          </p:nvPr>
        </p:nvSpPr>
        <p:spPr>
          <a:xfrm>
            <a:off x="5443540" y="32315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4" type="subTitle"/>
          </p:nvPr>
        </p:nvSpPr>
        <p:spPr>
          <a:xfrm>
            <a:off x="5443535" y="3765035"/>
            <a:ext cx="25146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1_1_2_1_1">
    <p:bg>
      <p:bgPr>
        <a:solidFill>
          <a:srgbClr val="242426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2" type="title"/>
          </p:nvPr>
        </p:nvSpPr>
        <p:spPr>
          <a:xfrm>
            <a:off x="75723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75722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idx="3" type="title"/>
          </p:nvPr>
        </p:nvSpPr>
        <p:spPr>
          <a:xfrm>
            <a:off x="3421805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2" name="Google Shape;212;p22"/>
          <p:cNvSpPr txBox="1"/>
          <p:nvPr>
            <p:ph idx="4" type="subTitle"/>
          </p:nvPr>
        </p:nvSpPr>
        <p:spPr>
          <a:xfrm>
            <a:off x="3421800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idx="5" type="title"/>
          </p:nvPr>
        </p:nvSpPr>
        <p:spPr>
          <a:xfrm>
            <a:off x="608638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4" name="Google Shape;214;p22"/>
          <p:cNvSpPr txBox="1"/>
          <p:nvPr>
            <p:ph idx="6" type="subTitle"/>
          </p:nvPr>
        </p:nvSpPr>
        <p:spPr>
          <a:xfrm>
            <a:off x="608637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1">
  <p:cSld name="TITLE_AND_BODY_1_1_2_1_1_1">
    <p:bg>
      <p:bgPr>
        <a:solidFill>
          <a:srgbClr val="24242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17" name="Google Shape;217;p23"/>
          <p:cNvSpPr txBox="1"/>
          <p:nvPr>
            <p:ph idx="2" type="title"/>
          </p:nvPr>
        </p:nvSpPr>
        <p:spPr>
          <a:xfrm>
            <a:off x="58931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58931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19" name="Google Shape;219;p23"/>
          <p:cNvSpPr txBox="1"/>
          <p:nvPr>
            <p:ph idx="3" type="title"/>
          </p:nvPr>
        </p:nvSpPr>
        <p:spPr>
          <a:xfrm>
            <a:off x="263243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20" name="Google Shape;220;p23"/>
          <p:cNvSpPr txBox="1"/>
          <p:nvPr>
            <p:ph idx="4" type="subTitle"/>
          </p:nvPr>
        </p:nvSpPr>
        <p:spPr>
          <a:xfrm>
            <a:off x="263243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1" name="Google Shape;221;p23"/>
          <p:cNvSpPr txBox="1"/>
          <p:nvPr>
            <p:ph idx="5" type="title"/>
          </p:nvPr>
        </p:nvSpPr>
        <p:spPr>
          <a:xfrm>
            <a:off x="4675563" y="31092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22" name="Google Shape;222;p23"/>
          <p:cNvSpPr txBox="1"/>
          <p:nvPr>
            <p:ph idx="6" type="subTitle"/>
          </p:nvPr>
        </p:nvSpPr>
        <p:spPr>
          <a:xfrm>
            <a:off x="4675563" y="23946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7" type="title"/>
          </p:nvPr>
        </p:nvSpPr>
        <p:spPr>
          <a:xfrm>
            <a:off x="6718688" y="1890040"/>
            <a:ext cx="18360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24" name="Google Shape;224;p23"/>
          <p:cNvSpPr txBox="1"/>
          <p:nvPr>
            <p:ph idx="8" type="subTitle"/>
          </p:nvPr>
        </p:nvSpPr>
        <p:spPr>
          <a:xfrm>
            <a:off x="6718688" y="1175400"/>
            <a:ext cx="1836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5" name="Google Shape;225;p23"/>
          <p:cNvSpPr/>
          <p:nvPr/>
        </p:nvSpPr>
        <p:spPr>
          <a:xfrm>
            <a:off x="8050500" y="-317547"/>
            <a:ext cx="656018" cy="75747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8554700" y="34618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>
            <a:off x="4811800" y="-1704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>
            <a:off x="5428725" y="-3175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8554700" y="3152088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2">
  <p:cSld name="TITLE_AND_BODY_1_1_2_1_2">
    <p:bg>
      <p:bgPr>
        <a:solidFill>
          <a:srgbClr val="242426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36" name="Google Shape;236;p24"/>
          <p:cNvSpPr txBox="1"/>
          <p:nvPr>
            <p:ph idx="2" type="title"/>
          </p:nvPr>
        </p:nvSpPr>
        <p:spPr>
          <a:xfrm>
            <a:off x="77771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37" name="Google Shape;237;p24"/>
          <p:cNvSpPr txBox="1"/>
          <p:nvPr>
            <p:ph idx="1" type="subTitle"/>
          </p:nvPr>
        </p:nvSpPr>
        <p:spPr>
          <a:xfrm>
            <a:off x="77770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38" name="Google Shape;238;p24"/>
          <p:cNvSpPr txBox="1"/>
          <p:nvPr>
            <p:ph idx="3" type="title"/>
          </p:nvPr>
        </p:nvSpPr>
        <p:spPr>
          <a:xfrm>
            <a:off x="274084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4" type="subTitle"/>
          </p:nvPr>
        </p:nvSpPr>
        <p:spPr>
          <a:xfrm>
            <a:off x="274083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40" name="Google Shape;240;p24"/>
          <p:cNvSpPr txBox="1"/>
          <p:nvPr>
            <p:ph idx="5" type="title"/>
          </p:nvPr>
        </p:nvSpPr>
        <p:spPr>
          <a:xfrm>
            <a:off x="4703966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idx="6" type="subTitle"/>
          </p:nvPr>
        </p:nvSpPr>
        <p:spPr>
          <a:xfrm>
            <a:off x="4703959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42" name="Google Shape;242;p24"/>
          <p:cNvSpPr txBox="1"/>
          <p:nvPr>
            <p:ph idx="7" type="title"/>
          </p:nvPr>
        </p:nvSpPr>
        <p:spPr>
          <a:xfrm>
            <a:off x="6667091" y="3103775"/>
            <a:ext cx="16992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8" type="subTitle"/>
          </p:nvPr>
        </p:nvSpPr>
        <p:spPr>
          <a:xfrm>
            <a:off x="6667084" y="3637272"/>
            <a:ext cx="16992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bg>
      <p:bgPr>
        <a:solidFill>
          <a:srgbClr val="242426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2925900" y="1784193"/>
            <a:ext cx="32922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56" name="Google Shape;256;p25"/>
          <p:cNvSpPr txBox="1"/>
          <p:nvPr/>
        </p:nvSpPr>
        <p:spPr>
          <a:xfrm>
            <a:off x="2734200" y="3565700"/>
            <a:ext cx="3675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3191071" y="-381065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-1486154" y="235110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 txBox="1"/>
          <p:nvPr>
            <p:ph idx="1" type="body"/>
          </p:nvPr>
        </p:nvSpPr>
        <p:spPr>
          <a:xfrm>
            <a:off x="584925" y="1096325"/>
            <a:ext cx="39174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2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AND_BODY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>
            <p:ph idx="1" type="body"/>
          </p:nvPr>
        </p:nvSpPr>
        <p:spPr>
          <a:xfrm>
            <a:off x="675361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" name="Google Shape;268;p2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69" name="Google Shape;269;p27"/>
          <p:cNvSpPr txBox="1"/>
          <p:nvPr>
            <p:ph idx="2" type="body"/>
          </p:nvPr>
        </p:nvSpPr>
        <p:spPr>
          <a:xfrm>
            <a:off x="4834439" y="1261275"/>
            <a:ext cx="36342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BODY_1_1_2_1_2_1">
    <p:bg>
      <p:bgPr>
        <a:solidFill>
          <a:srgbClr val="242426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AND_BODY_1_1_2_1_3">
    <p:bg>
      <p:bgPr>
        <a:solidFill>
          <a:srgbClr val="242426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"/>
          <p:cNvSpPr/>
          <p:nvPr/>
        </p:nvSpPr>
        <p:spPr>
          <a:xfrm rot="-3260424">
            <a:off x="-742919" y="170766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584925" y="1096325"/>
            <a:ext cx="74616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1_2">
    <p:bg>
      <p:bgPr>
        <a:solidFill>
          <a:srgbClr val="242426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/>
          <p:nvPr/>
        </p:nvSpPr>
        <p:spPr>
          <a:xfrm rot="-3260424">
            <a:off x="1735656" y="4220617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ONE_COLUMN_TEXT_2_1">
    <p:bg>
      <p:bgPr>
        <a:solidFill>
          <a:srgbClr val="242426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 rot="-3260424">
            <a:off x="6154981" y="-454358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2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 rot="-3260424">
            <a:off x="8121781" y="4553442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9247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4976600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3" type="subTitle"/>
          </p:nvPr>
        </p:nvSpPr>
        <p:spPr>
          <a:xfrm>
            <a:off x="9247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49766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52" name="Google Shape;52;p6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8450800" y="1852663"/>
            <a:ext cx="561275" cy="648075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760375" y="46439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-965700" y="3637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399100" y="3492988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24242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 rot="-5400000">
            <a:off x="7432375" y="3244333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2728238" y="46113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4143700" y="4414575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763525" y="1930863"/>
            <a:ext cx="32922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-126" y="0"/>
            <a:ext cx="9144000" cy="5143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702725" y="602550"/>
            <a:ext cx="3793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3" name="Google Shape;73;p8"/>
          <p:cNvSpPr/>
          <p:nvPr/>
        </p:nvSpPr>
        <p:spPr>
          <a:xfrm>
            <a:off x="7454838" y="1421550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 rot="-7519241">
            <a:off x="6423644" y="4486689"/>
            <a:ext cx="1233931" cy="1173076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 txBox="1"/>
          <p:nvPr>
            <p:ph idx="1" type="subTitle"/>
          </p:nvPr>
        </p:nvSpPr>
        <p:spPr>
          <a:xfrm>
            <a:off x="584925" y="1497875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9"/>
          <p:cNvSpPr txBox="1"/>
          <p:nvPr>
            <p:ph idx="2" type="body"/>
          </p:nvPr>
        </p:nvSpPr>
        <p:spPr>
          <a:xfrm>
            <a:off x="584925" y="1921750"/>
            <a:ext cx="3294300" cy="23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4242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550" y="445025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550" y="1152475"/>
            <a:ext cx="812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Open-source_software" TargetMode="External"/><Relationship Id="rId4" Type="http://schemas.openxmlformats.org/officeDocument/2006/relationships/hyperlink" Target="https://en.wikipedia.org/wiki/Model%E2%80%93view%E2%80%93viewmodel" TargetMode="External"/><Relationship Id="rId9" Type="http://schemas.openxmlformats.org/officeDocument/2006/relationships/image" Target="../media/image9.png"/><Relationship Id="rId5" Type="http://schemas.openxmlformats.org/officeDocument/2006/relationships/hyperlink" Target="https://en.wikipedia.org/wiki/Front_end_and_back_end" TargetMode="External"/><Relationship Id="rId6" Type="http://schemas.openxmlformats.org/officeDocument/2006/relationships/hyperlink" Target="https://en.wikipedia.org/wiki/JavaScript_framework" TargetMode="External"/><Relationship Id="rId7" Type="http://schemas.openxmlformats.org/officeDocument/2006/relationships/hyperlink" Target="https://en.wikipedia.org/wiki/User_interface" TargetMode="External"/><Relationship Id="rId8" Type="http://schemas.openxmlformats.org/officeDocument/2006/relationships/hyperlink" Target="https://en.wikipedia.org/wiki/Single-page_application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Model%E2%80%93view%E2%80%93viewmode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cs.neu.edu/2021SPCS5500SB/project-fitness_pal/wiki/API" TargetMode="External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hyperlink" Target="https://my-finess-pal.herokuapp.com/#/logi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ctrTitle"/>
          </p:nvPr>
        </p:nvSpPr>
        <p:spPr>
          <a:xfrm>
            <a:off x="540575" y="588175"/>
            <a:ext cx="3575100" cy="32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EFEFEF"/>
                </a:solidFill>
              </a:rPr>
              <a:t>MY</a:t>
            </a:r>
            <a:endParaRPr sz="75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rgbClr val="EFEFEF"/>
                </a:solidFill>
              </a:rPr>
              <a:t>FITNESS PAL</a:t>
            </a:r>
            <a:endParaRPr sz="7500">
              <a:solidFill>
                <a:srgbClr val="EFEFEF"/>
              </a:solidFill>
            </a:endParaRPr>
          </a:p>
        </p:txBody>
      </p:sp>
      <p:sp>
        <p:nvSpPr>
          <p:cNvPr id="305" name="Google Shape;305;p33"/>
          <p:cNvSpPr txBox="1"/>
          <p:nvPr>
            <p:ph idx="1" type="subTitle"/>
          </p:nvPr>
        </p:nvSpPr>
        <p:spPr>
          <a:xfrm>
            <a:off x="540575" y="3641600"/>
            <a:ext cx="3019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Management System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2"/>
          <p:cNvSpPr txBox="1"/>
          <p:nvPr>
            <p:ph idx="1" type="body"/>
          </p:nvPr>
        </p:nvSpPr>
        <p:spPr>
          <a:xfrm>
            <a:off x="914938" y="3996525"/>
            <a:ext cx="74616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Vue.js is an 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open-source</a:t>
            </a:r>
            <a:r>
              <a:rPr lang="en" sz="1400">
                <a:solidFill>
                  <a:schemeClr val="lt1"/>
                </a:solidFill>
              </a:rPr>
              <a:t> lightweight 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model–view–viewmodel</a:t>
            </a:r>
            <a:r>
              <a:rPr lang="en" sz="1400">
                <a:solidFill>
                  <a:schemeClr val="lt1"/>
                </a:solidFill>
              </a:rPr>
              <a:t> 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front-end</a:t>
            </a:r>
            <a:r>
              <a:rPr lang="en" sz="1400">
                <a:solidFill>
                  <a:schemeClr val="lt1"/>
                </a:solidFill>
              </a:rPr>
              <a:t> 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framework</a:t>
            </a:r>
            <a:r>
              <a:rPr lang="en" sz="1400">
                <a:solidFill>
                  <a:schemeClr val="lt1"/>
                </a:solidFill>
              </a:rPr>
              <a:t> for building 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interfaces</a:t>
            </a:r>
            <a:r>
              <a:rPr lang="en" sz="1400">
                <a:solidFill>
                  <a:schemeClr val="lt1"/>
                </a:solidFill>
              </a:rPr>
              <a:t> and </a:t>
            </a:r>
            <a:r>
              <a:rPr lang="en" sz="14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single-page applications</a:t>
            </a:r>
            <a:r>
              <a:rPr lang="en" sz="1400">
                <a:solidFill>
                  <a:schemeClr val="lt1"/>
                </a:solidFill>
              </a:rPr>
              <a:t>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VUE.js?</a:t>
            </a:r>
            <a:endParaRPr/>
          </a:p>
        </p:txBody>
      </p:sp>
      <p:pic>
        <p:nvPicPr>
          <p:cNvPr id="660" name="Google Shape;660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92788" y="1107050"/>
            <a:ext cx="4305875" cy="25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3"/>
          <p:cNvSpPr txBox="1"/>
          <p:nvPr>
            <p:ph idx="1" type="body"/>
          </p:nvPr>
        </p:nvSpPr>
        <p:spPr>
          <a:xfrm>
            <a:off x="841200" y="3346150"/>
            <a:ext cx="7461600" cy="15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It’s lightweight (20 kb), very easy to install, perfect for small-scale projects.</a:t>
            </a:r>
            <a:endParaRPr sz="14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Code less and achieve more.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Uses MVVM (</a:t>
            </a:r>
            <a:r>
              <a:rPr lang="en" sz="15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model–view–viewmodel</a:t>
            </a:r>
            <a:r>
              <a:rPr lang="en" sz="1400">
                <a:solidFill>
                  <a:schemeClr val="lt1"/>
                </a:solidFill>
              </a:rPr>
              <a:t>) which allows two-way communication. </a:t>
            </a:r>
            <a:endParaRPr sz="14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lang="en"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Reusable components.</a:t>
            </a:r>
            <a:endParaRPr sz="14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lang="en" sz="1400">
                <a:solidFill>
                  <a:schemeClr val="lt1"/>
                </a:solidFill>
              </a:rPr>
              <a:t>Virtual DOM, more efficient.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 of using VUE.js</a:t>
            </a:r>
            <a:endParaRPr/>
          </a:p>
        </p:txBody>
      </p:sp>
      <p:pic>
        <p:nvPicPr>
          <p:cNvPr id="667" name="Google Shape;6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550" y="1171775"/>
            <a:ext cx="6603500" cy="19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325" y="1171775"/>
            <a:ext cx="2721722" cy="19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Front-end Structure</a:t>
            </a:r>
            <a:endParaRPr/>
          </a:p>
        </p:txBody>
      </p:sp>
      <p:pic>
        <p:nvPicPr>
          <p:cNvPr id="674" name="Google Shape;6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325" y="978450"/>
            <a:ext cx="6267000" cy="39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66" y="978450"/>
            <a:ext cx="2610859" cy="391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"/>
          <p:cNvSpPr txBox="1"/>
          <p:nvPr>
            <p:ph idx="1" type="body"/>
          </p:nvPr>
        </p:nvSpPr>
        <p:spPr>
          <a:xfrm>
            <a:off x="584925" y="923475"/>
            <a:ext cx="8284800" cy="3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b="1" lang="en" sz="1400">
                <a:solidFill>
                  <a:schemeClr val="lt1"/>
                </a:solidFill>
              </a:rPr>
              <a:t>Based on Vue CLI skeleton, import Element UI, Vue Router and axios in the app.</a:t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b="1" lang="en" sz="1400">
                <a:solidFill>
                  <a:schemeClr val="lt1"/>
                </a:solidFill>
              </a:rPr>
              <a:t>Define global styles in assets folder and use them.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b="1" lang="en" sz="1400">
                <a:solidFill>
                  <a:schemeClr val="lt1"/>
                </a:solidFill>
              </a:rPr>
              <a:t>Set default request baseURL globally.</a:t>
            </a:r>
            <a:endParaRPr/>
          </a:p>
        </p:txBody>
      </p:sp>
      <p:sp>
        <p:nvSpPr>
          <p:cNvPr id="681" name="Google Shape;681;p4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-- Main.js</a:t>
            </a:r>
            <a:endParaRPr/>
          </a:p>
        </p:txBody>
      </p:sp>
      <p:pic>
        <p:nvPicPr>
          <p:cNvPr id="682" name="Google Shape;6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50" y="2147600"/>
            <a:ext cx="5264950" cy="29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6"/>
          <p:cNvSpPr txBox="1"/>
          <p:nvPr>
            <p:ph idx="1" type="body"/>
          </p:nvPr>
        </p:nvSpPr>
        <p:spPr>
          <a:xfrm>
            <a:off x="584925" y="1096325"/>
            <a:ext cx="7461600" cy="3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b="1" lang="en" sz="1400">
                <a:solidFill>
                  <a:schemeClr val="lt1"/>
                </a:solidFill>
              </a:rPr>
              <a:t>Register all routes in VueRouter.</a:t>
            </a:r>
            <a:endParaRPr b="1" sz="14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b="1" lang="en" sz="1400">
                <a:solidFill>
                  <a:schemeClr val="lt1"/>
                </a:solidFill>
              </a:rPr>
              <a:t>Authentication middleware.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688" name="Google Shape;688;p4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-- router</a:t>
            </a:r>
            <a:endParaRPr/>
          </a:p>
        </p:txBody>
      </p:sp>
      <p:pic>
        <p:nvPicPr>
          <p:cNvPr id="689" name="Google Shape;6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925" y="-182575"/>
            <a:ext cx="3616701" cy="37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625" y="2265613"/>
            <a:ext cx="5185850" cy="14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7"/>
          <p:cNvSpPr txBox="1"/>
          <p:nvPr>
            <p:ph idx="1" type="body"/>
          </p:nvPr>
        </p:nvSpPr>
        <p:spPr>
          <a:xfrm>
            <a:off x="584925" y="1096325"/>
            <a:ext cx="74616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 the form via ref so that we can use its methods such as resetFields and validate.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V-model bind the form and its input field.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Add input validation schema.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Handle onclick event.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Send login request to backend.</a:t>
            </a:r>
            <a:endParaRPr/>
          </a:p>
        </p:txBody>
      </p:sp>
      <p:sp>
        <p:nvSpPr>
          <p:cNvPr id="696" name="Google Shape;696;p4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-- Login.vue</a:t>
            </a:r>
            <a:endParaRPr/>
          </a:p>
        </p:txBody>
      </p:sp>
      <p:pic>
        <p:nvPicPr>
          <p:cNvPr id="697" name="Google Shape;6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175" y="1438900"/>
            <a:ext cx="5674449" cy="20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52275"/>
            <a:ext cx="4633375" cy="24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"/>
          <p:cNvSpPr txBox="1"/>
          <p:nvPr>
            <p:ph idx="1" type="body"/>
          </p:nvPr>
        </p:nvSpPr>
        <p:spPr>
          <a:xfrm>
            <a:off x="584925" y="978450"/>
            <a:ext cx="77586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Filter and display members in the system</a:t>
            </a:r>
            <a:r>
              <a:rPr lang="en">
                <a:solidFill>
                  <a:schemeClr val="lt1"/>
                </a:solidFill>
              </a:rPr>
              <a:t>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lt1"/>
                </a:solidFill>
              </a:rPr>
              <a:t>Combine el-row, el-column and el-input component into a reusable search box component.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lt1"/>
                </a:solidFill>
              </a:rPr>
              <a:t>Under the search box component, display a table with el-table and el-table column.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Handle events, add dialog and modals.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Implement and add reusable pagination component at the bottom.</a:t>
            </a:r>
            <a:endParaRPr/>
          </a:p>
        </p:txBody>
      </p:sp>
      <p:sp>
        <p:nvSpPr>
          <p:cNvPr id="704" name="Google Shape;704;p4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-- UserList</a:t>
            </a:r>
            <a:endParaRPr/>
          </a:p>
        </p:txBody>
      </p:sp>
      <p:pic>
        <p:nvPicPr>
          <p:cNvPr id="705" name="Google Shape;7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75" y="2469725"/>
            <a:ext cx="5981075" cy="25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9"/>
          <p:cNvSpPr txBox="1"/>
          <p:nvPr>
            <p:ph idx="1" type="body"/>
          </p:nvPr>
        </p:nvSpPr>
        <p:spPr>
          <a:xfrm>
            <a:off x="0" y="940650"/>
            <a:ext cx="77586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Under the search box component, display a table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with el-table and el-table column.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-- UserList</a:t>
            </a:r>
            <a:endParaRPr/>
          </a:p>
        </p:txBody>
      </p:sp>
      <p:pic>
        <p:nvPicPr>
          <p:cNvPr id="712" name="Google Shape;7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446" y="64450"/>
            <a:ext cx="4198550" cy="312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81300"/>
            <a:ext cx="5088801" cy="326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0"/>
          <p:cNvSpPr txBox="1"/>
          <p:nvPr>
            <p:ph idx="1" type="body"/>
          </p:nvPr>
        </p:nvSpPr>
        <p:spPr>
          <a:xfrm>
            <a:off x="0" y="940650"/>
            <a:ext cx="77586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Handle events, add dialog and modals.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-- UserList</a:t>
            </a:r>
            <a:endParaRPr/>
          </a:p>
        </p:txBody>
      </p:sp>
      <p:pic>
        <p:nvPicPr>
          <p:cNvPr id="720" name="Google Shape;7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250" y="1277825"/>
            <a:ext cx="6115351" cy="38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1"/>
          <p:cNvSpPr txBox="1"/>
          <p:nvPr>
            <p:ph idx="1" type="body"/>
          </p:nvPr>
        </p:nvSpPr>
        <p:spPr>
          <a:xfrm>
            <a:off x="0" y="940650"/>
            <a:ext cx="77586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Under the search box component, display a table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with el-table and el-table column.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-- UserList</a:t>
            </a:r>
            <a:endParaRPr/>
          </a:p>
        </p:txBody>
      </p:sp>
      <p:pic>
        <p:nvPicPr>
          <p:cNvPr id="727" name="Google Shape;7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650" y="296850"/>
            <a:ext cx="4782924" cy="23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25" y="1803987"/>
            <a:ext cx="3850650" cy="20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11" name="Google Shape;311;p34"/>
          <p:cNvSpPr txBox="1"/>
          <p:nvPr>
            <p:ph idx="3" type="title"/>
          </p:nvPr>
        </p:nvSpPr>
        <p:spPr>
          <a:xfrm>
            <a:off x="4825080" y="32308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JINGZHENG SONG</a:t>
            </a:r>
            <a:endParaRPr/>
          </a:p>
        </p:txBody>
      </p:sp>
      <p:sp>
        <p:nvSpPr>
          <p:cNvPr id="312" name="Google Shape;312;p34"/>
          <p:cNvSpPr txBox="1"/>
          <p:nvPr>
            <p:ph idx="4" type="subTitle"/>
          </p:nvPr>
        </p:nvSpPr>
        <p:spPr>
          <a:xfrm>
            <a:off x="851899" y="1937800"/>
            <a:ext cx="31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chen.chieny@northeastern.edu</a:t>
            </a:r>
            <a:endParaRPr sz="1300"/>
          </a:p>
        </p:txBody>
      </p:sp>
      <p:grpSp>
        <p:nvGrpSpPr>
          <p:cNvPr id="313" name="Google Shape;313;p34"/>
          <p:cNvGrpSpPr/>
          <p:nvPr/>
        </p:nvGrpSpPr>
        <p:grpSpPr>
          <a:xfrm>
            <a:off x="5429534" y="-130052"/>
            <a:ext cx="1409943" cy="1504397"/>
            <a:chOff x="6041275" y="1695725"/>
            <a:chExt cx="2514613" cy="2592000"/>
          </a:xfrm>
        </p:grpSpPr>
        <p:pic>
          <p:nvPicPr>
            <p:cNvPr id="314" name="Google Shape;314;p34"/>
            <p:cNvPicPr preferRelativeResize="0"/>
            <p:nvPr/>
          </p:nvPicPr>
          <p:blipFill rotWithShape="1">
            <a:blip r:embed="rId3">
              <a:alphaModFix/>
            </a:blip>
            <a:srcRect b="42615" l="47570" r="2286" t="22927"/>
            <a:stretch/>
          </p:blipFill>
          <p:spPr>
            <a:xfrm>
              <a:off x="6041288" y="1695725"/>
              <a:ext cx="2514600" cy="2592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15" name="Google Shape;315;p34"/>
            <p:cNvSpPr/>
            <p:nvPr/>
          </p:nvSpPr>
          <p:spPr>
            <a:xfrm>
              <a:off x="6041275" y="1695725"/>
              <a:ext cx="2514600" cy="2592000"/>
            </a:xfrm>
            <a:prstGeom prst="ellipse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34"/>
          <p:cNvGrpSpPr/>
          <p:nvPr/>
        </p:nvGrpSpPr>
        <p:grpSpPr>
          <a:xfrm>
            <a:off x="5989129" y="-899077"/>
            <a:ext cx="2878598" cy="2962541"/>
            <a:chOff x="7760332" y="219906"/>
            <a:chExt cx="4970813" cy="5027220"/>
          </a:xfrm>
        </p:grpSpPr>
        <p:pic>
          <p:nvPicPr>
            <p:cNvPr id="317" name="Google Shape;317;p34"/>
            <p:cNvPicPr preferRelativeResize="0"/>
            <p:nvPr/>
          </p:nvPicPr>
          <p:blipFill rotWithShape="1">
            <a:blip r:embed="rId4">
              <a:alphaModFix/>
            </a:blip>
            <a:srcRect b="34455" l="4227" r="46382" t="31604"/>
            <a:stretch/>
          </p:blipFill>
          <p:spPr>
            <a:xfrm>
              <a:off x="10216545" y="2655126"/>
              <a:ext cx="2514600" cy="2592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318" name="Google Shape;318;p34"/>
            <p:cNvSpPr/>
            <p:nvPr/>
          </p:nvSpPr>
          <p:spPr>
            <a:xfrm>
              <a:off x="7760332" y="219906"/>
              <a:ext cx="2514600" cy="2592000"/>
            </a:xfrm>
            <a:prstGeom prst="ellipse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4"/>
          <p:cNvSpPr txBox="1"/>
          <p:nvPr>
            <p:ph idx="3" type="title"/>
          </p:nvPr>
        </p:nvSpPr>
        <p:spPr>
          <a:xfrm>
            <a:off x="584930" y="324643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ZHENYU WANG</a:t>
            </a:r>
            <a:endParaRPr/>
          </a:p>
        </p:txBody>
      </p:sp>
      <p:sp>
        <p:nvSpPr>
          <p:cNvPr id="320" name="Google Shape;320;p34"/>
          <p:cNvSpPr txBox="1"/>
          <p:nvPr>
            <p:ph idx="3" type="title"/>
          </p:nvPr>
        </p:nvSpPr>
        <p:spPr>
          <a:xfrm>
            <a:off x="584930" y="13380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CHIENYU CHEN</a:t>
            </a:r>
            <a:endParaRPr/>
          </a:p>
        </p:txBody>
      </p:sp>
      <p:sp>
        <p:nvSpPr>
          <p:cNvPr id="321" name="Google Shape;321;p34"/>
          <p:cNvSpPr txBox="1"/>
          <p:nvPr>
            <p:ph idx="3" type="title"/>
          </p:nvPr>
        </p:nvSpPr>
        <p:spPr>
          <a:xfrm>
            <a:off x="4821880" y="22818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ZILIANG ZHAO</a:t>
            </a:r>
            <a:endParaRPr/>
          </a:p>
        </p:txBody>
      </p:sp>
      <p:sp>
        <p:nvSpPr>
          <p:cNvPr id="322" name="Google Shape;322;p34"/>
          <p:cNvSpPr txBox="1"/>
          <p:nvPr>
            <p:ph idx="3" type="title"/>
          </p:nvPr>
        </p:nvSpPr>
        <p:spPr>
          <a:xfrm>
            <a:off x="588130" y="2330363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YIHAN XU</a:t>
            </a:r>
            <a:endParaRPr/>
          </a:p>
        </p:txBody>
      </p:sp>
      <p:sp>
        <p:nvSpPr>
          <p:cNvPr id="323" name="Google Shape;323;p34"/>
          <p:cNvSpPr txBox="1"/>
          <p:nvPr>
            <p:ph idx="4" type="subTitle"/>
          </p:nvPr>
        </p:nvSpPr>
        <p:spPr>
          <a:xfrm>
            <a:off x="851899" y="2920963"/>
            <a:ext cx="31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xu.yihan</a:t>
            </a:r>
            <a:r>
              <a:rPr lang="en" sz="1300"/>
              <a:t>@northeastern.edu</a:t>
            </a:r>
            <a:endParaRPr sz="1300"/>
          </a:p>
        </p:txBody>
      </p:sp>
      <p:sp>
        <p:nvSpPr>
          <p:cNvPr id="324" name="Google Shape;324;p34"/>
          <p:cNvSpPr txBox="1"/>
          <p:nvPr>
            <p:ph idx="4" type="subTitle"/>
          </p:nvPr>
        </p:nvSpPr>
        <p:spPr>
          <a:xfrm>
            <a:off x="851899" y="3827913"/>
            <a:ext cx="31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wang.zhenyu1</a:t>
            </a:r>
            <a:r>
              <a:rPr lang="en" sz="1300"/>
              <a:t>@northeastern.edu</a:t>
            </a:r>
            <a:endParaRPr sz="1300"/>
          </a:p>
        </p:txBody>
      </p:sp>
      <p:sp>
        <p:nvSpPr>
          <p:cNvPr id="325" name="Google Shape;325;p34"/>
          <p:cNvSpPr txBox="1"/>
          <p:nvPr>
            <p:ph idx="4" type="subTitle"/>
          </p:nvPr>
        </p:nvSpPr>
        <p:spPr>
          <a:xfrm>
            <a:off x="5088849" y="2853500"/>
            <a:ext cx="31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zhao.zili</a:t>
            </a:r>
            <a:r>
              <a:rPr lang="en" sz="1300"/>
              <a:t>@northeastern.edu</a:t>
            </a:r>
            <a:endParaRPr sz="1300"/>
          </a:p>
        </p:txBody>
      </p:sp>
      <p:sp>
        <p:nvSpPr>
          <p:cNvPr id="326" name="Google Shape;326;p34"/>
          <p:cNvSpPr txBox="1"/>
          <p:nvPr>
            <p:ph idx="4" type="subTitle"/>
          </p:nvPr>
        </p:nvSpPr>
        <p:spPr>
          <a:xfrm>
            <a:off x="5088849" y="3830600"/>
            <a:ext cx="31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song.jingz</a:t>
            </a:r>
            <a:r>
              <a:rPr lang="en" sz="1300"/>
              <a:t>@northeastern.edu</a:t>
            </a:r>
            <a:endParaRPr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2"/>
          <p:cNvSpPr txBox="1"/>
          <p:nvPr>
            <p:ph idx="1" type="body"/>
          </p:nvPr>
        </p:nvSpPr>
        <p:spPr>
          <a:xfrm>
            <a:off x="584925" y="1096325"/>
            <a:ext cx="74616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Fetch recipes and their ingredients from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Edamam API.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Store result in state and render list with v-for.</a:t>
            </a:r>
            <a:endParaRPr/>
          </a:p>
        </p:txBody>
      </p:sp>
      <p:sp>
        <p:nvSpPr>
          <p:cNvPr id="734" name="Google Shape;734;p5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Details -- Food.vue</a:t>
            </a:r>
            <a:endParaRPr/>
          </a:p>
        </p:txBody>
      </p:sp>
      <p:pic>
        <p:nvPicPr>
          <p:cNvPr id="735" name="Google Shape;7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050" y="0"/>
            <a:ext cx="5100548" cy="23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25" y="2399500"/>
            <a:ext cx="6040726" cy="19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3"/>
          <p:cNvSpPr txBox="1"/>
          <p:nvPr>
            <p:ph idx="1" type="body"/>
          </p:nvPr>
        </p:nvSpPr>
        <p:spPr>
          <a:xfrm>
            <a:off x="584925" y="1096325"/>
            <a:ext cx="7461600" cy="3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b="1" lang="en" sz="1400">
                <a:solidFill>
                  <a:schemeClr val="lt1"/>
                </a:solidFill>
              </a:rPr>
              <a:t>New technical stack, learning curve </a:t>
            </a:r>
            <a:r>
              <a:rPr b="1" lang="en" sz="1400">
                <a:solidFill>
                  <a:schemeClr val="lt1"/>
                </a:solidFill>
              </a:rPr>
              <a:t>not smooth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Solution: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Watch tutorials.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Don’t be afraid to try.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b="1" lang="en" sz="1400">
                <a:solidFill>
                  <a:schemeClr val="lt1"/>
                </a:solidFill>
              </a:rPr>
              <a:t>Time difference</a:t>
            </a:r>
            <a:r>
              <a:rPr lang="en" sz="1400">
                <a:solidFill>
                  <a:schemeClr val="lt1"/>
                </a:solidFill>
              </a:rPr>
              <a:t> 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Solution: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Stick to communication plan and development methodology.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Communicate and debug in time.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nton"/>
              <a:buAutoNum type="arabicPeriod"/>
            </a:pPr>
            <a:r>
              <a:rPr b="1" lang="en" sz="1400">
                <a:solidFill>
                  <a:schemeClr val="lt1"/>
                </a:solidFill>
              </a:rPr>
              <a:t>Conflicts between front-end and back-end, and how to debug</a:t>
            </a:r>
            <a:endParaRPr b="1" sz="1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Solution: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postman.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Check API docs.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 console.log().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Communicate with teammates.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742" name="Google Shape;742;p5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4"/>
          <p:cNvSpPr txBox="1"/>
          <p:nvPr>
            <p:ph idx="1" type="body"/>
          </p:nvPr>
        </p:nvSpPr>
        <p:spPr>
          <a:xfrm>
            <a:off x="882698" y="4512475"/>
            <a:ext cx="6211800" cy="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Use postman to test backend API.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749" name="Google Shape;7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063" y="978450"/>
            <a:ext cx="5747870" cy="34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EcoSystem</a:t>
            </a:r>
            <a:endParaRPr/>
          </a:p>
        </p:txBody>
      </p:sp>
      <p:pic>
        <p:nvPicPr>
          <p:cNvPr id="755" name="Google Shape;7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824" y="1163575"/>
            <a:ext cx="5402701" cy="339935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5"/>
          <p:cNvSpPr txBox="1"/>
          <p:nvPr>
            <p:ph idx="1" type="body"/>
          </p:nvPr>
        </p:nvSpPr>
        <p:spPr>
          <a:xfrm>
            <a:off x="584925" y="1902050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Inversion of Control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Dependency Injection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Spring Boot?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6"/>
          <p:cNvSpPr txBox="1"/>
          <p:nvPr>
            <p:ph idx="1" type="body"/>
          </p:nvPr>
        </p:nvSpPr>
        <p:spPr>
          <a:xfrm>
            <a:off x="584925" y="2175925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Flexible, </a:t>
            </a:r>
            <a:r>
              <a:rPr lang="en"/>
              <a:t>loosely</a:t>
            </a:r>
            <a:r>
              <a:rPr lang="en"/>
              <a:t> coupled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encap</a:t>
            </a:r>
            <a:r>
              <a:rPr lang="en"/>
              <a:t>sulate data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 using Model to render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Controller</a:t>
            </a:r>
            <a:r>
              <a:rPr lang="en"/>
              <a:t> processes requests</a:t>
            </a:r>
            <a:endParaRPr/>
          </a:p>
        </p:txBody>
      </p:sp>
      <p:sp>
        <p:nvSpPr>
          <p:cNvPr id="762" name="Google Shape;762;p5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and MVC</a:t>
            </a:r>
            <a:endParaRPr/>
          </a:p>
        </p:txBody>
      </p:sp>
      <p:sp>
        <p:nvSpPr>
          <p:cNvPr id="763" name="Google Shape;763;p56"/>
          <p:cNvSpPr txBox="1"/>
          <p:nvPr>
            <p:ph idx="3" type="subTitle"/>
          </p:nvPr>
        </p:nvSpPr>
        <p:spPr>
          <a:xfrm>
            <a:off x="584925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id="764" name="Google Shape;7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725" y="1559300"/>
            <a:ext cx="4671801" cy="253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RDBMS</a:t>
            </a:r>
            <a:endParaRPr/>
          </a:p>
        </p:txBody>
      </p:sp>
      <p:sp>
        <p:nvSpPr>
          <p:cNvPr id="770" name="Google Shape;770;p57"/>
          <p:cNvSpPr txBox="1"/>
          <p:nvPr>
            <p:ph idx="3" type="subTitle"/>
          </p:nvPr>
        </p:nvSpPr>
        <p:spPr>
          <a:xfrm>
            <a:off x="584925" y="1565967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771" name="Google Shape;771;p57"/>
          <p:cNvSpPr txBox="1"/>
          <p:nvPr>
            <p:ph idx="1" type="body"/>
          </p:nvPr>
        </p:nvSpPr>
        <p:spPr>
          <a:xfrm>
            <a:off x="584925" y="2135050"/>
            <a:ext cx="32427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Open-source, popu</a:t>
            </a:r>
            <a:r>
              <a:rPr lang="en"/>
              <a:t>lar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Web development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of Largest Community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ClearDB Add-on</a:t>
            </a:r>
            <a:endParaRPr/>
          </a:p>
        </p:txBody>
      </p:sp>
      <p:pic>
        <p:nvPicPr>
          <p:cNvPr id="772" name="Google Shape;7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475" y="1089975"/>
            <a:ext cx="4671800" cy="3433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78" name="Google Shape;778;p58"/>
          <p:cNvSpPr txBox="1"/>
          <p:nvPr>
            <p:ph idx="1" type="subTitle"/>
          </p:nvPr>
        </p:nvSpPr>
        <p:spPr>
          <a:xfrm>
            <a:off x="2423100" y="3068850"/>
            <a:ext cx="4297800" cy="16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Software Process Methodology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Communication Plan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Documents &amp; Tools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Feedback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79" name="Google Shape;779;p58"/>
          <p:cNvSpPr txBox="1"/>
          <p:nvPr>
            <p:ph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9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Process Methodology</a:t>
            </a:r>
            <a:endParaRPr/>
          </a:p>
        </p:txBody>
      </p:sp>
      <p:sp>
        <p:nvSpPr>
          <p:cNvPr id="785" name="Google Shape;785;p59"/>
          <p:cNvSpPr txBox="1"/>
          <p:nvPr>
            <p:ph idx="4294967295" type="subTitle"/>
          </p:nvPr>
        </p:nvSpPr>
        <p:spPr>
          <a:xfrm>
            <a:off x="584925" y="1146350"/>
            <a:ext cx="38904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Open-Source Model</a:t>
            </a:r>
            <a:endParaRPr b="1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6" name="Google Shape;7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800" y="1629750"/>
            <a:ext cx="5018384" cy="32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0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Process Methodology</a:t>
            </a:r>
            <a:endParaRPr/>
          </a:p>
        </p:txBody>
      </p:sp>
      <p:sp>
        <p:nvSpPr>
          <p:cNvPr id="792" name="Google Shape;792;p60"/>
          <p:cNvSpPr txBox="1"/>
          <p:nvPr>
            <p:ph idx="4294967295" type="subTitle"/>
          </p:nvPr>
        </p:nvSpPr>
        <p:spPr>
          <a:xfrm>
            <a:off x="584925" y="1146350"/>
            <a:ext cx="3890400" cy="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Open-Source Model</a:t>
            </a:r>
            <a:endParaRPr b="1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93" name="Google Shape;7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688" y="1562450"/>
            <a:ext cx="5436676" cy="32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0"/>
          <p:cNvSpPr txBox="1"/>
          <p:nvPr/>
        </p:nvSpPr>
        <p:spPr>
          <a:xfrm>
            <a:off x="584925" y="1867500"/>
            <a:ext cx="2799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Project or feature ideas.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Architecture and design discussion.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Collaboration on </a:t>
            </a: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.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Source code submission and evaluation.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Continuous testing and integration.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Source code release and deployment.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1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Plan</a:t>
            </a:r>
            <a:endParaRPr/>
          </a:p>
        </p:txBody>
      </p:sp>
      <p:graphicFrame>
        <p:nvGraphicFramePr>
          <p:cNvPr id="800" name="Google Shape;800;p61"/>
          <p:cNvGraphicFramePr/>
          <p:nvPr/>
        </p:nvGraphicFramePr>
        <p:xfrm>
          <a:off x="142338" y="84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{C14D2245-737A-40AA-BAE4-0520D848D3FA}</a:tableStyleId>
              </a:tblPr>
              <a:tblGrid>
                <a:gridCol w="1084000"/>
                <a:gridCol w="708300"/>
                <a:gridCol w="748950"/>
                <a:gridCol w="2511425"/>
                <a:gridCol w="708300"/>
                <a:gridCol w="985200"/>
                <a:gridCol w="2186300"/>
              </a:tblGrid>
              <a:tr h="272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Communication</a:t>
                      </a:r>
                      <a:endParaRPr b="1" sz="1100">
                        <a:solidFill>
                          <a:srgbClr val="FFFFF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Method</a:t>
                      </a:r>
                      <a:endParaRPr b="1" sz="1100">
                        <a:solidFill>
                          <a:srgbClr val="FFFFF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Frequency</a:t>
                      </a:r>
                      <a:endParaRPr b="1" sz="1100">
                        <a:solidFill>
                          <a:srgbClr val="FFFFF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Goal</a:t>
                      </a:r>
                      <a:endParaRPr b="1" sz="1100">
                        <a:solidFill>
                          <a:srgbClr val="FFFFF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Owner</a:t>
                      </a:r>
                      <a:endParaRPr b="1" sz="1100">
                        <a:solidFill>
                          <a:srgbClr val="FFFFF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Audience</a:t>
                      </a:r>
                      <a:endParaRPr b="1" sz="1100">
                        <a:solidFill>
                          <a:srgbClr val="FFFFF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Others</a:t>
                      </a:r>
                      <a:endParaRPr b="1" sz="1100">
                        <a:solidFill>
                          <a:srgbClr val="FFFFFF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643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Team Standup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WeChat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Daily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Discuss what each team member did yesterday, what they'll do today, and any blockers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Task Progress Updates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Github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Daily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Share daily progress made on project tasks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Ephemeral: Wechat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Preserved: Google Doc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6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Progressing Discussion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Zoom + Google Doc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Weekly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Review project status and discuss potential issues or delays. Use google doc to record the discussion.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6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Status Report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Email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Weekly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Provide the project status to the stakeholders. Ask if 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there are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additional requirements or modifications.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 + Stakeholders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Compare against milestone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7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Milestone Review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Piazza / Short Email Notice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At milestones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Gather feedback, accumulate potential customers and discuss next steps.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Customers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Demo with Tiktok clips / Keep them inform / Decision --&gt; business strategy(coming soon.. newstuff...)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11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Post-mortem meeting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Meeting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At end of project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Assess what worked and what did not work and discuss actionable takeaways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Project team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2426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178525" y="403100"/>
            <a:ext cx="292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32" name="Google Shape;332;p35"/>
          <p:cNvSpPr txBox="1"/>
          <p:nvPr>
            <p:ph idx="2" type="title"/>
          </p:nvPr>
        </p:nvSpPr>
        <p:spPr>
          <a:xfrm>
            <a:off x="5885103" y="518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</a:t>
            </a:r>
            <a:endParaRPr/>
          </a:p>
        </p:txBody>
      </p:sp>
      <p:sp>
        <p:nvSpPr>
          <p:cNvPr id="333" name="Google Shape;333;p35"/>
          <p:cNvSpPr txBox="1"/>
          <p:nvPr>
            <p:ph idx="1" type="subTitle"/>
          </p:nvPr>
        </p:nvSpPr>
        <p:spPr>
          <a:xfrm>
            <a:off x="5885103" y="975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/ FEATURES / DEMO</a:t>
            </a:r>
            <a:endParaRPr/>
          </a:p>
        </p:txBody>
      </p:sp>
      <p:sp>
        <p:nvSpPr>
          <p:cNvPr id="334" name="Google Shape;334;p35"/>
          <p:cNvSpPr txBox="1"/>
          <p:nvPr>
            <p:ph idx="3" type="title"/>
          </p:nvPr>
        </p:nvSpPr>
        <p:spPr>
          <a:xfrm>
            <a:off x="4779828" y="767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5"/>
          <p:cNvSpPr txBox="1"/>
          <p:nvPr>
            <p:ph idx="4" type="title"/>
          </p:nvPr>
        </p:nvSpPr>
        <p:spPr>
          <a:xfrm>
            <a:off x="5885103" y="1543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</a:t>
            </a:r>
            <a:endParaRPr/>
          </a:p>
        </p:txBody>
      </p:sp>
      <p:sp>
        <p:nvSpPr>
          <p:cNvPr id="336" name="Google Shape;336;p35"/>
          <p:cNvSpPr txBox="1"/>
          <p:nvPr>
            <p:ph idx="5" type="subTitle"/>
          </p:nvPr>
        </p:nvSpPr>
        <p:spPr>
          <a:xfrm>
            <a:off x="5885103" y="20013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FRONT / BACK / DB</a:t>
            </a:r>
            <a:endParaRPr/>
          </a:p>
        </p:txBody>
      </p:sp>
      <p:sp>
        <p:nvSpPr>
          <p:cNvPr id="337" name="Google Shape;337;p35"/>
          <p:cNvSpPr txBox="1"/>
          <p:nvPr>
            <p:ph idx="6" type="title"/>
          </p:nvPr>
        </p:nvSpPr>
        <p:spPr>
          <a:xfrm>
            <a:off x="4779828" y="1792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8" name="Google Shape;338;p35"/>
          <p:cNvSpPr txBox="1"/>
          <p:nvPr>
            <p:ph idx="7" type="title"/>
          </p:nvPr>
        </p:nvSpPr>
        <p:spPr>
          <a:xfrm>
            <a:off x="5885103" y="25694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39" name="Google Shape;339;p35"/>
          <p:cNvSpPr txBox="1"/>
          <p:nvPr>
            <p:ph idx="8" type="subTitle"/>
          </p:nvPr>
        </p:nvSpPr>
        <p:spPr>
          <a:xfrm>
            <a:off x="5885103" y="3026812"/>
            <a:ext cx="25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COMM / DOCS / TOOLS</a:t>
            </a:r>
            <a:endParaRPr/>
          </a:p>
        </p:txBody>
      </p:sp>
      <p:sp>
        <p:nvSpPr>
          <p:cNvPr id="340" name="Google Shape;340;p35"/>
          <p:cNvSpPr txBox="1"/>
          <p:nvPr>
            <p:ph idx="9" type="title"/>
          </p:nvPr>
        </p:nvSpPr>
        <p:spPr>
          <a:xfrm>
            <a:off x="4779828" y="28180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1" name="Google Shape;341;p35"/>
          <p:cNvSpPr txBox="1"/>
          <p:nvPr>
            <p:ph idx="13" type="title"/>
          </p:nvPr>
        </p:nvSpPr>
        <p:spPr>
          <a:xfrm>
            <a:off x="5885103" y="3594988"/>
            <a:ext cx="25146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42" name="Google Shape;342;p35"/>
          <p:cNvSpPr txBox="1"/>
          <p:nvPr>
            <p:ph idx="14" type="subTitle"/>
          </p:nvPr>
        </p:nvSpPr>
        <p:spPr>
          <a:xfrm>
            <a:off x="5885100" y="4052300"/>
            <a:ext cx="28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F</a:t>
            </a:r>
            <a:r>
              <a:rPr lang="en">
                <a:solidFill>
                  <a:schemeClr val="lt2"/>
                </a:solidFill>
              </a:rPr>
              <a:t>eel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free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lt2"/>
                </a:solidFill>
              </a:rPr>
              <a:t>to</a:t>
            </a:r>
            <a:r>
              <a:rPr lang="en">
                <a:solidFill>
                  <a:schemeClr val="lt2"/>
                </a:solidFill>
              </a:rPr>
              <a:t> ask us anything!</a:t>
            </a:r>
            <a:endParaRPr/>
          </a:p>
        </p:txBody>
      </p:sp>
      <p:sp>
        <p:nvSpPr>
          <p:cNvPr id="343" name="Google Shape;343;p35"/>
          <p:cNvSpPr txBox="1"/>
          <p:nvPr>
            <p:ph idx="15" type="title"/>
          </p:nvPr>
        </p:nvSpPr>
        <p:spPr>
          <a:xfrm>
            <a:off x="4779828" y="3843538"/>
            <a:ext cx="9510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2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 &amp; TOOLS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Github - Repository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7" name="Google Shape;807;p62"/>
          <p:cNvSpPr txBox="1"/>
          <p:nvPr/>
        </p:nvSpPr>
        <p:spPr>
          <a:xfrm>
            <a:off x="584925" y="1791800"/>
            <a:ext cx="2799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Coding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88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Char char="●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 Frontend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88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Char char="●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 Backend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Docs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Plans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Weekly report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nton"/>
              <a:buAutoNum type="arabicPeriod"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README.md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8" name="Google Shape;8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500" y="1499203"/>
            <a:ext cx="5454374" cy="248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3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 &amp; TOOLS</a:t>
            </a:r>
            <a:endParaRPr/>
          </a:p>
        </p:txBody>
      </p:sp>
      <p:sp>
        <p:nvSpPr>
          <p:cNvPr id="814" name="Google Shape;814;p63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Github - Backlog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5" name="Google Shape;8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175" y="512075"/>
            <a:ext cx="5524826" cy="19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675" y="2588750"/>
            <a:ext cx="3429211" cy="241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850" y="2588750"/>
            <a:ext cx="3704773" cy="24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4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 </a:t>
            </a:r>
            <a:r>
              <a:rPr lang="en">
                <a:solidFill>
                  <a:schemeClr val="lt2"/>
                </a:solidFill>
              </a:rPr>
              <a:t>&amp; TOOLS</a:t>
            </a:r>
            <a:r>
              <a:rPr lang="en"/>
              <a:t> </a:t>
            </a:r>
            <a:endParaRPr/>
          </a:p>
        </p:txBody>
      </p:sp>
      <p:sp>
        <p:nvSpPr>
          <p:cNvPr id="823" name="Google Shape;823;p64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Github - Wiki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4" name="Google Shape;8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50" y="1499203"/>
            <a:ext cx="6112708" cy="333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5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Documents &amp; TOOLS </a:t>
            </a:r>
            <a:endParaRPr/>
          </a:p>
        </p:txBody>
      </p:sp>
      <p:sp>
        <p:nvSpPr>
          <p:cNvPr id="830" name="Google Shape;830;p65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Weekly Report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1" name="Google Shape;8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5" y="1499200"/>
            <a:ext cx="6222251" cy="334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457" y="84525"/>
            <a:ext cx="3144369" cy="334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6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838" name="Google Shape;838;p66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Announcement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39" name="Google Shape;8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5" y="1391528"/>
            <a:ext cx="5889394" cy="333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953" y="-432875"/>
            <a:ext cx="3736501" cy="54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7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</a:t>
            </a:r>
            <a:endParaRPr/>
          </a:p>
        </p:txBody>
      </p:sp>
      <p:sp>
        <p:nvSpPr>
          <p:cNvPr id="846" name="Google Shape;846;p67"/>
          <p:cNvSpPr txBox="1"/>
          <p:nvPr>
            <p:ph idx="4294967295" type="title"/>
          </p:nvPr>
        </p:nvSpPr>
        <p:spPr>
          <a:xfrm>
            <a:off x="991800" y="2837704"/>
            <a:ext cx="14586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11.1 %</a:t>
            </a:r>
            <a:endParaRPr sz="1800"/>
          </a:p>
        </p:txBody>
      </p:sp>
      <p:sp>
        <p:nvSpPr>
          <p:cNvPr id="847" name="Google Shape;847;p67"/>
          <p:cNvSpPr txBox="1"/>
          <p:nvPr>
            <p:ph idx="4294967295" type="title"/>
          </p:nvPr>
        </p:nvSpPr>
        <p:spPr>
          <a:xfrm>
            <a:off x="6502700" y="3708366"/>
            <a:ext cx="16992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AGE : 18 - 26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848" name="Google Shape;848;p67"/>
          <p:cNvSpPr txBox="1"/>
          <p:nvPr>
            <p:ph idx="4294967295" type="title"/>
          </p:nvPr>
        </p:nvSpPr>
        <p:spPr>
          <a:xfrm>
            <a:off x="6502700" y="3357541"/>
            <a:ext cx="14586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77.7 </a:t>
            </a:r>
            <a:r>
              <a:rPr lang="en" sz="1800"/>
              <a:t>%</a:t>
            </a:r>
            <a:endParaRPr sz="1800"/>
          </a:p>
        </p:txBody>
      </p:sp>
      <p:sp>
        <p:nvSpPr>
          <p:cNvPr id="849" name="Google Shape;849;p67"/>
          <p:cNvSpPr txBox="1"/>
          <p:nvPr>
            <p:ph idx="4294967295" type="title"/>
          </p:nvPr>
        </p:nvSpPr>
        <p:spPr>
          <a:xfrm>
            <a:off x="6948750" y="1406291"/>
            <a:ext cx="14586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5.6 </a:t>
            </a:r>
            <a:r>
              <a:rPr lang="en" sz="1800"/>
              <a:t>%</a:t>
            </a:r>
            <a:endParaRPr sz="1800"/>
          </a:p>
        </p:txBody>
      </p:sp>
      <p:sp>
        <p:nvSpPr>
          <p:cNvPr id="850" name="Google Shape;850;p67"/>
          <p:cNvSpPr txBox="1"/>
          <p:nvPr>
            <p:ph idx="4294967295" type="title"/>
          </p:nvPr>
        </p:nvSpPr>
        <p:spPr>
          <a:xfrm>
            <a:off x="4961200" y="533300"/>
            <a:ext cx="9045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5.6 </a:t>
            </a:r>
            <a:r>
              <a:rPr lang="en" sz="1800"/>
              <a:t>%</a:t>
            </a:r>
            <a:endParaRPr sz="1800"/>
          </a:p>
        </p:txBody>
      </p:sp>
      <p:cxnSp>
        <p:nvCxnSpPr>
          <p:cNvPr id="851" name="Google Shape;851;p67"/>
          <p:cNvCxnSpPr/>
          <p:nvPr/>
        </p:nvCxnSpPr>
        <p:spPr>
          <a:xfrm flipH="1">
            <a:off x="4836100" y="1967600"/>
            <a:ext cx="2275200" cy="291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2" name="Google Shape;852;p67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What’s your age?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3" name="Google Shape;853;p67"/>
          <p:cNvSpPr txBox="1"/>
          <p:nvPr>
            <p:ph idx="4294967295" type="title"/>
          </p:nvPr>
        </p:nvSpPr>
        <p:spPr>
          <a:xfrm>
            <a:off x="991800" y="3208441"/>
            <a:ext cx="16992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AGE : 26 - 40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854" name="Google Shape;854;p67"/>
          <p:cNvSpPr txBox="1"/>
          <p:nvPr>
            <p:ph idx="4294967295" type="title"/>
          </p:nvPr>
        </p:nvSpPr>
        <p:spPr>
          <a:xfrm>
            <a:off x="7199250" y="1797800"/>
            <a:ext cx="12081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AGE : ABOVE 40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855" name="Google Shape;855;p67"/>
          <p:cNvSpPr txBox="1"/>
          <p:nvPr>
            <p:ph idx="4294967295" type="title"/>
          </p:nvPr>
        </p:nvSpPr>
        <p:spPr>
          <a:xfrm>
            <a:off x="4581388" y="914300"/>
            <a:ext cx="12081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AGE : UNDER 18</a:t>
            </a:r>
            <a:endParaRPr sz="1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856" name="Google Shape;856;p67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163" y="2149451"/>
            <a:ext cx="3260613" cy="201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7" name="Google Shape;857;p67"/>
          <p:cNvCxnSpPr/>
          <p:nvPr/>
        </p:nvCxnSpPr>
        <p:spPr>
          <a:xfrm flipH="1">
            <a:off x="1422250" y="2446525"/>
            <a:ext cx="2658000" cy="40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67"/>
          <p:cNvCxnSpPr/>
          <p:nvPr/>
        </p:nvCxnSpPr>
        <p:spPr>
          <a:xfrm rot="5400000">
            <a:off x="4322200" y="1458775"/>
            <a:ext cx="932700" cy="652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67"/>
          <p:cNvCxnSpPr/>
          <p:nvPr/>
        </p:nvCxnSpPr>
        <p:spPr>
          <a:xfrm rot="10800000">
            <a:off x="5510800" y="2861075"/>
            <a:ext cx="1227300" cy="5283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8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</a:t>
            </a:r>
            <a:endParaRPr/>
          </a:p>
        </p:txBody>
      </p:sp>
      <p:sp>
        <p:nvSpPr>
          <p:cNvPr id="865" name="Google Shape;865;p68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Did you have experience in using this kind of app before?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6" name="Google Shape;866;p68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00" y="1499203"/>
            <a:ext cx="5400804" cy="333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9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</a:t>
            </a:r>
            <a:endParaRPr/>
          </a:p>
        </p:txBody>
      </p:sp>
      <p:sp>
        <p:nvSpPr>
          <p:cNvPr id="872" name="Google Shape;872;p69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Do you like our website page design?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3" name="Google Shape;873;p69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00" y="1499203"/>
            <a:ext cx="5400804" cy="333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0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</a:t>
            </a:r>
            <a:endParaRPr/>
          </a:p>
        </p:txBody>
      </p:sp>
      <p:sp>
        <p:nvSpPr>
          <p:cNvPr id="879" name="Google Shape;879;p70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Which features do you like or need in our product?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0" name="Google Shape;880;p70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61" y="1682425"/>
            <a:ext cx="6898075" cy="32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1"/>
          <p:cNvSpPr txBox="1"/>
          <p:nvPr>
            <p:ph type="title"/>
          </p:nvPr>
        </p:nvSpPr>
        <p:spPr>
          <a:xfrm>
            <a:off x="584925" y="35380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</a:t>
            </a:r>
            <a:endParaRPr/>
          </a:p>
        </p:txBody>
      </p:sp>
      <p:sp>
        <p:nvSpPr>
          <p:cNvPr id="886" name="Google Shape;886;p71"/>
          <p:cNvSpPr txBox="1"/>
          <p:nvPr/>
        </p:nvSpPr>
        <p:spPr>
          <a:xfrm>
            <a:off x="584925" y="926503"/>
            <a:ext cx="39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Will you recommend others to use our product?</a:t>
            </a:r>
            <a:endParaRPr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7" name="Google Shape;887;p71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00" y="1499203"/>
            <a:ext cx="5400804" cy="333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endParaRPr/>
          </a:p>
        </p:txBody>
      </p:sp>
      <p:sp>
        <p:nvSpPr>
          <p:cNvPr id="349" name="Google Shape;349;p36"/>
          <p:cNvSpPr txBox="1"/>
          <p:nvPr>
            <p:ph idx="1" type="subTitle"/>
          </p:nvPr>
        </p:nvSpPr>
        <p:spPr>
          <a:xfrm>
            <a:off x="2172700" y="3124175"/>
            <a:ext cx="4916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 control of your life from this moment</a:t>
            </a:r>
            <a:r>
              <a:rPr lang="en" sz="1800"/>
              <a:t>.</a:t>
            </a:r>
            <a:endParaRPr sz="1800"/>
          </a:p>
        </p:txBody>
      </p:sp>
      <p:sp>
        <p:nvSpPr>
          <p:cNvPr id="350" name="Google Shape;350;p36"/>
          <p:cNvSpPr txBox="1"/>
          <p:nvPr>
            <p:ph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72"/>
          <p:cNvGrpSpPr/>
          <p:nvPr/>
        </p:nvGrpSpPr>
        <p:grpSpPr>
          <a:xfrm>
            <a:off x="0" y="1446475"/>
            <a:ext cx="5323352" cy="3697025"/>
            <a:chOff x="0" y="1446475"/>
            <a:chExt cx="5323352" cy="3697025"/>
          </a:xfrm>
        </p:grpSpPr>
        <p:pic>
          <p:nvPicPr>
            <p:cNvPr id="893" name="Google Shape;893;p72"/>
            <p:cNvPicPr preferRelativeResize="0"/>
            <p:nvPr/>
          </p:nvPicPr>
          <p:blipFill rotWithShape="1">
            <a:blip r:embed="rId3">
              <a:alphaModFix/>
            </a:blip>
            <a:srcRect b="0" l="0" r="3984" t="0"/>
            <a:stretch/>
          </p:blipFill>
          <p:spPr>
            <a:xfrm>
              <a:off x="0" y="1446475"/>
              <a:ext cx="5323352" cy="369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" name="Google Shape;894;p72"/>
            <p:cNvSpPr/>
            <p:nvPr/>
          </p:nvSpPr>
          <p:spPr>
            <a:xfrm>
              <a:off x="3" y="1446475"/>
              <a:ext cx="5323200" cy="3696900"/>
            </a:xfrm>
            <a:prstGeom prst="rect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72"/>
          <p:cNvSpPr/>
          <p:nvPr/>
        </p:nvSpPr>
        <p:spPr>
          <a:xfrm>
            <a:off x="4891900" y="160974"/>
            <a:ext cx="3690835" cy="4262084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72"/>
          <p:cNvSpPr txBox="1"/>
          <p:nvPr>
            <p:ph idx="2" type="title"/>
          </p:nvPr>
        </p:nvSpPr>
        <p:spPr>
          <a:xfrm>
            <a:off x="6048662" y="1853862"/>
            <a:ext cx="1377300" cy="8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2"/>
                </a:solidFill>
              </a:rPr>
              <a:t>RECAP</a:t>
            </a:r>
            <a:endParaRPr sz="3700">
              <a:solidFill>
                <a:schemeClr val="accent2"/>
              </a:solidFill>
            </a:endParaRPr>
          </a:p>
        </p:txBody>
      </p:sp>
      <p:sp>
        <p:nvSpPr>
          <p:cNvPr id="897" name="Google Shape;897;p72"/>
          <p:cNvSpPr/>
          <p:nvPr/>
        </p:nvSpPr>
        <p:spPr>
          <a:xfrm>
            <a:off x="7762825" y="31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3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903" name="Google Shape;903;p73"/>
          <p:cNvSpPr txBox="1"/>
          <p:nvPr>
            <p:ph idx="1" type="subTitle"/>
          </p:nvPr>
        </p:nvSpPr>
        <p:spPr>
          <a:xfrm>
            <a:off x="2423100" y="3068850"/>
            <a:ext cx="429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73"/>
          <p:cNvSpPr txBox="1"/>
          <p:nvPr>
            <p:ph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4"/>
          <p:cNvSpPr txBox="1"/>
          <p:nvPr>
            <p:ph idx="1" type="body"/>
          </p:nvPr>
        </p:nvSpPr>
        <p:spPr>
          <a:xfrm>
            <a:off x="3234775" y="2052500"/>
            <a:ext cx="32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https://github.ccs.neu.edu/2021SPCS5500SB/project-fitness_pal</a:t>
            </a:r>
            <a:endParaRPr/>
          </a:p>
        </p:txBody>
      </p:sp>
      <p:sp>
        <p:nvSpPr>
          <p:cNvPr id="910" name="Google Shape;910;p74"/>
          <p:cNvSpPr txBox="1"/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11" name="Google Shape;911;p74"/>
          <p:cNvSpPr txBox="1"/>
          <p:nvPr/>
        </p:nvSpPr>
        <p:spPr>
          <a:xfrm>
            <a:off x="2848350" y="4267900"/>
            <a:ext cx="3447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PLEASE KEEP THIS SLIDE FOR ATTRIBUTION.</a:t>
            </a:r>
            <a:endParaRPr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12" name="Google Shape;91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425" y="2160350"/>
            <a:ext cx="357000" cy="3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425" y="2745225"/>
            <a:ext cx="357000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74"/>
          <p:cNvSpPr txBox="1"/>
          <p:nvPr>
            <p:ph idx="1" type="body"/>
          </p:nvPr>
        </p:nvSpPr>
        <p:spPr>
          <a:xfrm>
            <a:off x="3234775" y="2637375"/>
            <a:ext cx="32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uFill>
                  <a:noFill/>
                </a:uFill>
                <a:hlinkClick r:id="rId5"/>
              </a:rPr>
              <a:t>https://my-finess-pal.herokuapp.com/#/login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382525" y="1930875"/>
            <a:ext cx="3743400" cy="24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fitness management system that could provide foods and sports information for members.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My Fitness Pal builds on </a:t>
            </a:r>
            <a:r>
              <a:rPr b="1" lang="en">
                <a:solidFill>
                  <a:srgbClr val="FFD966"/>
                </a:solidFill>
              </a:rPr>
              <a:t>Vue.js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/>
              <a:t>front-end framework. Servers are based on </a:t>
            </a:r>
            <a:r>
              <a:rPr b="1" lang="en">
                <a:solidFill>
                  <a:srgbClr val="FFD966"/>
                </a:solidFill>
              </a:rPr>
              <a:t>Java SpringBoot</a:t>
            </a:r>
            <a:r>
              <a:rPr lang="en"/>
              <a:t> and </a:t>
            </a:r>
            <a:r>
              <a:rPr b="1" lang="en">
                <a:solidFill>
                  <a:srgbClr val="FFD966"/>
                </a:solidFill>
              </a:rPr>
              <a:t>MySQL</a:t>
            </a:r>
            <a:r>
              <a:rPr lang="en"/>
              <a:t>.</a:t>
            </a:r>
            <a:endParaRPr/>
          </a:p>
        </p:txBody>
      </p:sp>
      <p:sp>
        <p:nvSpPr>
          <p:cNvPr id="356" name="Google Shape;356;p37"/>
          <p:cNvSpPr txBox="1"/>
          <p:nvPr>
            <p:ph type="title"/>
          </p:nvPr>
        </p:nvSpPr>
        <p:spPr>
          <a:xfrm>
            <a:off x="839725" y="1211488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357" name="Google Shape;357;p37"/>
          <p:cNvGrpSpPr/>
          <p:nvPr/>
        </p:nvGrpSpPr>
        <p:grpSpPr>
          <a:xfrm>
            <a:off x="4810725" y="0"/>
            <a:ext cx="4333276" cy="5143501"/>
            <a:chOff x="4810725" y="0"/>
            <a:chExt cx="4333276" cy="5143501"/>
          </a:xfrm>
        </p:grpSpPr>
        <p:pic>
          <p:nvPicPr>
            <p:cNvPr id="358" name="Google Shape;358;p37"/>
            <p:cNvPicPr preferRelativeResize="0"/>
            <p:nvPr/>
          </p:nvPicPr>
          <p:blipFill rotWithShape="1">
            <a:blip r:embed="rId3">
              <a:alphaModFix/>
            </a:blip>
            <a:srcRect b="0" l="0" r="43807" t="0"/>
            <a:stretch/>
          </p:blipFill>
          <p:spPr>
            <a:xfrm>
              <a:off x="4810725" y="0"/>
              <a:ext cx="4333276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37"/>
            <p:cNvSpPr/>
            <p:nvPr/>
          </p:nvSpPr>
          <p:spPr>
            <a:xfrm>
              <a:off x="4810763" y="0"/>
              <a:ext cx="4333200" cy="5143500"/>
            </a:xfrm>
            <a:prstGeom prst="rect">
              <a:avLst/>
            </a:prstGeom>
            <a:solidFill>
              <a:srgbClr val="000000">
                <a:alpha val="1562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idx="1" type="subTitle"/>
          </p:nvPr>
        </p:nvSpPr>
        <p:spPr>
          <a:xfrm>
            <a:off x="584925" y="1497875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 DESIGN</a:t>
            </a:r>
            <a:endParaRPr/>
          </a:p>
        </p:txBody>
      </p:sp>
      <p:sp>
        <p:nvSpPr>
          <p:cNvPr id="365" name="Google Shape;365;p38"/>
          <p:cNvSpPr txBox="1"/>
          <p:nvPr>
            <p:ph idx="2" type="body"/>
          </p:nvPr>
        </p:nvSpPr>
        <p:spPr>
          <a:xfrm>
            <a:off x="584925" y="1921750"/>
            <a:ext cx="3294300" cy="23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Management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Sports Information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Calories Consumption Table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Recipe Search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To be continued...</a:t>
            </a:r>
            <a:endParaRPr/>
          </a:p>
        </p:txBody>
      </p:sp>
      <p:sp>
        <p:nvSpPr>
          <p:cNvPr id="366" name="Google Shape;366;p3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FEATURES</a:t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4782449" y="1038975"/>
            <a:ext cx="1676440" cy="3390644"/>
          </a:xfrm>
          <a:custGeom>
            <a:rect b="b" l="l" r="r" t="t"/>
            <a:pathLst>
              <a:path extrusionOk="0" h="203276" w="100506">
                <a:moveTo>
                  <a:pt x="16435" y="1"/>
                </a:moveTo>
                <a:lnTo>
                  <a:pt x="84071" y="1"/>
                </a:lnTo>
                <a:cubicBezTo>
                  <a:pt x="93177" y="1"/>
                  <a:pt x="100506" y="7332"/>
                  <a:pt x="100506" y="16437"/>
                </a:cubicBezTo>
                <a:lnTo>
                  <a:pt x="100506" y="186841"/>
                </a:lnTo>
                <a:cubicBezTo>
                  <a:pt x="100506" y="195946"/>
                  <a:pt x="93177" y="203275"/>
                  <a:pt x="84071" y="203275"/>
                </a:cubicBezTo>
                <a:lnTo>
                  <a:pt x="16435" y="203275"/>
                </a:lnTo>
                <a:cubicBezTo>
                  <a:pt x="7329" y="203275"/>
                  <a:pt x="0" y="195946"/>
                  <a:pt x="0" y="186841"/>
                </a:cubicBezTo>
                <a:lnTo>
                  <a:pt x="0" y="16437"/>
                </a:lnTo>
                <a:cubicBezTo>
                  <a:pt x="0" y="7332"/>
                  <a:pt x="7329" y="1"/>
                  <a:pt x="16435" y="1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38"/>
          <p:cNvGrpSpPr/>
          <p:nvPr/>
        </p:nvGrpSpPr>
        <p:grpSpPr>
          <a:xfrm>
            <a:off x="6631908" y="1038979"/>
            <a:ext cx="1676507" cy="3390745"/>
            <a:chOff x="6471123" y="713813"/>
            <a:chExt cx="1837268" cy="3715885"/>
          </a:xfrm>
        </p:grpSpPr>
        <p:sp>
          <p:nvSpPr>
            <p:cNvPr id="369" name="Google Shape;369;p38"/>
            <p:cNvSpPr/>
            <p:nvPr/>
          </p:nvSpPr>
          <p:spPr>
            <a:xfrm>
              <a:off x="6471123" y="713813"/>
              <a:ext cx="1837268" cy="3715885"/>
            </a:xfrm>
            <a:custGeom>
              <a:rect b="b" l="l" r="r" t="t"/>
              <a:pathLst>
                <a:path extrusionOk="0" h="203276" w="100507">
                  <a:moveTo>
                    <a:pt x="16435" y="1"/>
                  </a:moveTo>
                  <a:lnTo>
                    <a:pt x="84072" y="1"/>
                  </a:lnTo>
                  <a:cubicBezTo>
                    <a:pt x="93176" y="1"/>
                    <a:pt x="100506" y="7332"/>
                    <a:pt x="100506" y="16437"/>
                  </a:cubicBezTo>
                  <a:lnTo>
                    <a:pt x="100506" y="186841"/>
                  </a:lnTo>
                  <a:cubicBezTo>
                    <a:pt x="100506" y="195946"/>
                    <a:pt x="93176" y="203275"/>
                    <a:pt x="84072" y="203275"/>
                  </a:cubicBezTo>
                  <a:lnTo>
                    <a:pt x="16435" y="203275"/>
                  </a:lnTo>
                  <a:cubicBezTo>
                    <a:pt x="7330" y="203275"/>
                    <a:pt x="1" y="195946"/>
                    <a:pt x="1" y="186841"/>
                  </a:cubicBezTo>
                  <a:lnTo>
                    <a:pt x="1" y="16437"/>
                  </a:lnTo>
                  <a:cubicBezTo>
                    <a:pt x="1" y="7332"/>
                    <a:pt x="7330" y="1"/>
                    <a:pt x="16435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6925765" y="767392"/>
              <a:ext cx="927984" cy="154338"/>
            </a:xfrm>
            <a:custGeom>
              <a:rect b="b" l="l" r="r" t="t"/>
              <a:pathLst>
                <a:path extrusionOk="0" h="8443" w="50765">
                  <a:moveTo>
                    <a:pt x="0" y="0"/>
                  </a:moveTo>
                  <a:lnTo>
                    <a:pt x="0" y="2795"/>
                  </a:lnTo>
                  <a:cubicBezTo>
                    <a:pt x="0" y="5914"/>
                    <a:pt x="2522" y="8442"/>
                    <a:pt x="5633" y="8442"/>
                  </a:cubicBezTo>
                  <a:lnTo>
                    <a:pt x="45130" y="8442"/>
                  </a:lnTo>
                  <a:cubicBezTo>
                    <a:pt x="48243" y="8442"/>
                    <a:pt x="50765" y="5914"/>
                    <a:pt x="50765" y="2795"/>
                  </a:cubicBezTo>
                  <a:lnTo>
                    <a:pt x="50765" y="48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7151577" y="830951"/>
              <a:ext cx="402690" cy="44877"/>
            </a:xfrm>
            <a:custGeom>
              <a:rect b="b" l="l" r="r" t="t"/>
              <a:pathLst>
                <a:path extrusionOk="0" h="2455" w="22029">
                  <a:moveTo>
                    <a:pt x="1226" y="1"/>
                  </a:moveTo>
                  <a:cubicBezTo>
                    <a:pt x="549" y="2"/>
                    <a:pt x="2" y="551"/>
                    <a:pt x="0" y="1227"/>
                  </a:cubicBezTo>
                  <a:cubicBezTo>
                    <a:pt x="2" y="1904"/>
                    <a:pt x="549" y="2453"/>
                    <a:pt x="1226" y="2454"/>
                  </a:cubicBezTo>
                  <a:lnTo>
                    <a:pt x="20800" y="2454"/>
                  </a:lnTo>
                  <a:cubicBezTo>
                    <a:pt x="21478" y="2453"/>
                    <a:pt x="22025" y="1904"/>
                    <a:pt x="22028" y="1227"/>
                  </a:cubicBezTo>
                  <a:cubicBezTo>
                    <a:pt x="22025" y="551"/>
                    <a:pt x="21478" y="2"/>
                    <a:pt x="2080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7581322" y="830951"/>
              <a:ext cx="46614" cy="44859"/>
            </a:xfrm>
            <a:custGeom>
              <a:rect b="b" l="l" r="r" t="t"/>
              <a:pathLst>
                <a:path extrusionOk="0" h="2454" w="2550">
                  <a:moveTo>
                    <a:pt x="1324" y="1"/>
                  </a:moveTo>
                  <a:cubicBezTo>
                    <a:pt x="828" y="1"/>
                    <a:pt x="380" y="299"/>
                    <a:pt x="190" y="758"/>
                  </a:cubicBezTo>
                  <a:cubicBezTo>
                    <a:pt x="0" y="1216"/>
                    <a:pt x="106" y="1743"/>
                    <a:pt x="456" y="2094"/>
                  </a:cubicBezTo>
                  <a:cubicBezTo>
                    <a:pt x="691" y="2329"/>
                    <a:pt x="1005" y="2454"/>
                    <a:pt x="1324" y="2454"/>
                  </a:cubicBezTo>
                  <a:cubicBezTo>
                    <a:pt x="1482" y="2454"/>
                    <a:pt x="1641" y="2423"/>
                    <a:pt x="1792" y="2360"/>
                  </a:cubicBezTo>
                  <a:cubicBezTo>
                    <a:pt x="2252" y="2171"/>
                    <a:pt x="2550" y="1724"/>
                    <a:pt x="2550" y="1227"/>
                  </a:cubicBezTo>
                  <a:cubicBezTo>
                    <a:pt x="2550" y="549"/>
                    <a:pt x="2001" y="1"/>
                    <a:pt x="132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38"/>
          <p:cNvGrpSpPr/>
          <p:nvPr/>
        </p:nvGrpSpPr>
        <p:grpSpPr>
          <a:xfrm>
            <a:off x="4878504" y="1120947"/>
            <a:ext cx="1484398" cy="3225558"/>
            <a:chOff x="4549584" y="803641"/>
            <a:chExt cx="1626737" cy="3534858"/>
          </a:xfrm>
        </p:grpSpPr>
        <p:sp>
          <p:nvSpPr>
            <p:cNvPr id="374" name="Google Shape;374;p38"/>
            <p:cNvSpPr/>
            <p:nvPr/>
          </p:nvSpPr>
          <p:spPr>
            <a:xfrm>
              <a:off x="4549584" y="803641"/>
              <a:ext cx="1626737" cy="3534840"/>
            </a:xfrm>
            <a:custGeom>
              <a:rect b="b" l="l" r="r" t="t"/>
              <a:pathLst>
                <a:path extrusionOk="0" h="193372" w="88990">
                  <a:moveTo>
                    <a:pt x="12962" y="1"/>
                  </a:moveTo>
                  <a:cubicBezTo>
                    <a:pt x="5782" y="1"/>
                    <a:pt x="1" y="5782"/>
                    <a:pt x="1" y="12963"/>
                  </a:cubicBezTo>
                  <a:lnTo>
                    <a:pt x="1" y="180410"/>
                  </a:lnTo>
                  <a:cubicBezTo>
                    <a:pt x="1" y="187590"/>
                    <a:pt x="5782" y="193371"/>
                    <a:pt x="12962" y="193371"/>
                  </a:cubicBezTo>
                  <a:lnTo>
                    <a:pt x="76028" y="193371"/>
                  </a:lnTo>
                  <a:cubicBezTo>
                    <a:pt x="83208" y="193371"/>
                    <a:pt x="88989" y="187590"/>
                    <a:pt x="88989" y="180410"/>
                  </a:cubicBezTo>
                  <a:lnTo>
                    <a:pt x="88989" y="12963"/>
                  </a:lnTo>
                  <a:cubicBezTo>
                    <a:pt x="88989" y="5782"/>
                    <a:pt x="83208" y="1"/>
                    <a:pt x="7602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4549584" y="803696"/>
              <a:ext cx="1626737" cy="3534804"/>
            </a:xfrm>
            <a:custGeom>
              <a:rect b="b" l="l" r="r" t="t"/>
              <a:pathLst>
                <a:path extrusionOk="0" h="193370" w="88990">
                  <a:moveTo>
                    <a:pt x="12963" y="1"/>
                  </a:moveTo>
                  <a:cubicBezTo>
                    <a:pt x="5804" y="1"/>
                    <a:pt x="1" y="5798"/>
                    <a:pt x="1" y="12957"/>
                  </a:cubicBezTo>
                  <a:lnTo>
                    <a:pt x="1" y="180407"/>
                  </a:lnTo>
                  <a:cubicBezTo>
                    <a:pt x="1" y="187566"/>
                    <a:pt x="5804" y="193370"/>
                    <a:pt x="12963" y="193370"/>
                  </a:cubicBezTo>
                  <a:lnTo>
                    <a:pt x="76027" y="193370"/>
                  </a:lnTo>
                  <a:cubicBezTo>
                    <a:pt x="83186" y="193370"/>
                    <a:pt x="88989" y="187566"/>
                    <a:pt x="88989" y="180407"/>
                  </a:cubicBezTo>
                  <a:lnTo>
                    <a:pt x="88989" y="12957"/>
                  </a:lnTo>
                  <a:cubicBezTo>
                    <a:pt x="88989" y="5798"/>
                    <a:pt x="83186" y="1"/>
                    <a:pt x="760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4549584" y="803696"/>
              <a:ext cx="1626737" cy="1768115"/>
            </a:xfrm>
            <a:custGeom>
              <a:rect b="b" l="l" r="r" t="t"/>
              <a:pathLst>
                <a:path extrusionOk="0" h="96724" w="88990">
                  <a:moveTo>
                    <a:pt x="12963" y="1"/>
                  </a:moveTo>
                  <a:cubicBezTo>
                    <a:pt x="5804" y="1"/>
                    <a:pt x="1" y="5798"/>
                    <a:pt x="1" y="12957"/>
                  </a:cubicBezTo>
                  <a:lnTo>
                    <a:pt x="1" y="79487"/>
                  </a:lnTo>
                  <a:cubicBezTo>
                    <a:pt x="12000" y="90210"/>
                    <a:pt x="27831" y="96724"/>
                    <a:pt x="45181" y="96724"/>
                  </a:cubicBezTo>
                  <a:cubicBezTo>
                    <a:pt x="61880" y="96724"/>
                    <a:pt x="77168" y="90686"/>
                    <a:pt x="88989" y="80683"/>
                  </a:cubicBezTo>
                  <a:lnTo>
                    <a:pt x="88989" y="12957"/>
                  </a:lnTo>
                  <a:cubicBezTo>
                    <a:pt x="88989" y="5798"/>
                    <a:pt x="83186" y="1"/>
                    <a:pt x="76027" y="1"/>
                  </a:cubicBezTo>
                  <a:close/>
                </a:path>
              </a:pathLst>
            </a:custGeom>
            <a:solidFill>
              <a:srgbClr val="F785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4806180" y="1642766"/>
              <a:ext cx="1113544" cy="1113526"/>
            </a:xfrm>
            <a:custGeom>
              <a:rect b="b" l="l" r="r" t="t"/>
              <a:pathLst>
                <a:path extrusionOk="0" h="60915" w="60916">
                  <a:moveTo>
                    <a:pt x="30458" y="0"/>
                  </a:moveTo>
                  <a:cubicBezTo>
                    <a:pt x="22381" y="0"/>
                    <a:pt x="14634" y="3210"/>
                    <a:pt x="8921" y="8921"/>
                  </a:cubicBezTo>
                  <a:cubicBezTo>
                    <a:pt x="3210" y="14633"/>
                    <a:pt x="1" y="22380"/>
                    <a:pt x="1" y="30458"/>
                  </a:cubicBezTo>
                  <a:cubicBezTo>
                    <a:pt x="1" y="38535"/>
                    <a:pt x="3210" y="46282"/>
                    <a:pt x="8921" y="51994"/>
                  </a:cubicBezTo>
                  <a:cubicBezTo>
                    <a:pt x="14634" y="57705"/>
                    <a:pt x="22381" y="60915"/>
                    <a:pt x="30458" y="60915"/>
                  </a:cubicBezTo>
                  <a:cubicBezTo>
                    <a:pt x="38535" y="60915"/>
                    <a:pt x="46282" y="57705"/>
                    <a:pt x="51995" y="51994"/>
                  </a:cubicBezTo>
                  <a:cubicBezTo>
                    <a:pt x="57706" y="46282"/>
                    <a:pt x="60915" y="38535"/>
                    <a:pt x="60915" y="30458"/>
                  </a:cubicBezTo>
                  <a:cubicBezTo>
                    <a:pt x="60915" y="22380"/>
                    <a:pt x="57706" y="14633"/>
                    <a:pt x="51995" y="8921"/>
                  </a:cubicBezTo>
                  <a:cubicBezTo>
                    <a:pt x="46282" y="3210"/>
                    <a:pt x="38535" y="0"/>
                    <a:pt x="30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898567" y="1731918"/>
              <a:ext cx="927472" cy="935205"/>
            </a:xfrm>
            <a:custGeom>
              <a:rect b="b" l="l" r="r" t="t"/>
              <a:pathLst>
                <a:path extrusionOk="0" h="51160" w="50737">
                  <a:moveTo>
                    <a:pt x="25203" y="1"/>
                  </a:moveTo>
                  <a:cubicBezTo>
                    <a:pt x="24994" y="1"/>
                    <a:pt x="24784" y="3"/>
                    <a:pt x="24573" y="8"/>
                  </a:cubicBezTo>
                  <a:cubicBezTo>
                    <a:pt x="24116" y="20"/>
                    <a:pt x="23752" y="399"/>
                    <a:pt x="23763" y="857"/>
                  </a:cubicBezTo>
                  <a:cubicBezTo>
                    <a:pt x="23773" y="1304"/>
                    <a:pt x="24147" y="1667"/>
                    <a:pt x="24580" y="1667"/>
                  </a:cubicBezTo>
                  <a:cubicBezTo>
                    <a:pt x="24590" y="1667"/>
                    <a:pt x="24600" y="1667"/>
                    <a:pt x="24610" y="1667"/>
                  </a:cubicBezTo>
                  <a:cubicBezTo>
                    <a:pt x="24789" y="1663"/>
                    <a:pt x="24967" y="1661"/>
                    <a:pt x="25145" y="1661"/>
                  </a:cubicBezTo>
                  <a:cubicBezTo>
                    <a:pt x="31535" y="1661"/>
                    <a:pt x="37534" y="4130"/>
                    <a:pt x="42072" y="8667"/>
                  </a:cubicBezTo>
                  <a:cubicBezTo>
                    <a:pt x="46590" y="13184"/>
                    <a:pt x="49077" y="19192"/>
                    <a:pt x="49077" y="25581"/>
                  </a:cubicBezTo>
                  <a:cubicBezTo>
                    <a:pt x="49077" y="31971"/>
                    <a:pt x="46588" y="37977"/>
                    <a:pt x="42072" y="42495"/>
                  </a:cubicBezTo>
                  <a:cubicBezTo>
                    <a:pt x="37555" y="47012"/>
                    <a:pt x="31547" y="49501"/>
                    <a:pt x="25158" y="49501"/>
                  </a:cubicBezTo>
                  <a:cubicBezTo>
                    <a:pt x="18768" y="49501"/>
                    <a:pt x="12762" y="47012"/>
                    <a:pt x="8244" y="42495"/>
                  </a:cubicBezTo>
                  <a:cubicBezTo>
                    <a:pt x="4904" y="39155"/>
                    <a:pt x="2646" y="34952"/>
                    <a:pt x="1713" y="30343"/>
                  </a:cubicBezTo>
                  <a:cubicBezTo>
                    <a:pt x="1632" y="29952"/>
                    <a:pt x="1287" y="29682"/>
                    <a:pt x="903" y="29682"/>
                  </a:cubicBezTo>
                  <a:cubicBezTo>
                    <a:pt x="848" y="29682"/>
                    <a:pt x="793" y="29688"/>
                    <a:pt x="738" y="29699"/>
                  </a:cubicBezTo>
                  <a:cubicBezTo>
                    <a:pt x="291" y="29790"/>
                    <a:pt x="1" y="30223"/>
                    <a:pt x="89" y="30670"/>
                  </a:cubicBezTo>
                  <a:cubicBezTo>
                    <a:pt x="1085" y="35601"/>
                    <a:pt x="3499" y="40096"/>
                    <a:pt x="7070" y="43667"/>
                  </a:cubicBezTo>
                  <a:cubicBezTo>
                    <a:pt x="11903" y="48498"/>
                    <a:pt x="18325" y="51159"/>
                    <a:pt x="25158" y="51159"/>
                  </a:cubicBezTo>
                  <a:cubicBezTo>
                    <a:pt x="31990" y="51159"/>
                    <a:pt x="38414" y="48500"/>
                    <a:pt x="43245" y="43667"/>
                  </a:cubicBezTo>
                  <a:cubicBezTo>
                    <a:pt x="48076" y="38836"/>
                    <a:pt x="50737" y="32412"/>
                    <a:pt x="50737" y="25581"/>
                  </a:cubicBezTo>
                  <a:cubicBezTo>
                    <a:pt x="50737" y="18749"/>
                    <a:pt x="48076" y="12325"/>
                    <a:pt x="43245" y="7494"/>
                  </a:cubicBezTo>
                  <a:cubicBezTo>
                    <a:pt x="38407" y="2656"/>
                    <a:pt x="32011" y="1"/>
                    <a:pt x="25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5130979" y="2110807"/>
              <a:ext cx="156532" cy="231260"/>
            </a:xfrm>
            <a:custGeom>
              <a:rect b="b" l="l" r="r" t="t"/>
              <a:pathLst>
                <a:path extrusionOk="0" h="12651" w="8563">
                  <a:moveTo>
                    <a:pt x="0" y="0"/>
                  </a:moveTo>
                  <a:lnTo>
                    <a:pt x="0" y="1364"/>
                  </a:lnTo>
                  <a:lnTo>
                    <a:pt x="6851" y="1364"/>
                  </a:lnTo>
                  <a:lnTo>
                    <a:pt x="1454" y="12650"/>
                  </a:lnTo>
                  <a:lnTo>
                    <a:pt x="3113" y="12650"/>
                  </a:lnTo>
                  <a:lnTo>
                    <a:pt x="8562" y="1088"/>
                  </a:lnTo>
                  <a:lnTo>
                    <a:pt x="85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5331895" y="2110826"/>
              <a:ext cx="163624" cy="235282"/>
            </a:xfrm>
            <a:custGeom>
              <a:rect b="b" l="l" r="r" t="t"/>
              <a:pathLst>
                <a:path extrusionOk="0" h="12871" w="8951">
                  <a:moveTo>
                    <a:pt x="793" y="1"/>
                  </a:moveTo>
                  <a:lnTo>
                    <a:pt x="608" y="6500"/>
                  </a:lnTo>
                  <a:lnTo>
                    <a:pt x="1659" y="7016"/>
                  </a:lnTo>
                  <a:cubicBezTo>
                    <a:pt x="2450" y="6426"/>
                    <a:pt x="3389" y="6039"/>
                    <a:pt x="4476" y="6039"/>
                  </a:cubicBezTo>
                  <a:cubicBezTo>
                    <a:pt x="6243" y="6039"/>
                    <a:pt x="7496" y="7144"/>
                    <a:pt x="7496" y="8764"/>
                  </a:cubicBezTo>
                  <a:cubicBezTo>
                    <a:pt x="7496" y="10366"/>
                    <a:pt x="6262" y="11581"/>
                    <a:pt x="4513" y="11581"/>
                  </a:cubicBezTo>
                  <a:cubicBezTo>
                    <a:pt x="3113" y="11581"/>
                    <a:pt x="1917" y="10881"/>
                    <a:pt x="940" y="9814"/>
                  </a:cubicBezTo>
                  <a:lnTo>
                    <a:pt x="1" y="10863"/>
                  </a:lnTo>
                  <a:cubicBezTo>
                    <a:pt x="1033" y="12042"/>
                    <a:pt x="2506" y="12871"/>
                    <a:pt x="4457" y="12871"/>
                  </a:cubicBezTo>
                  <a:cubicBezTo>
                    <a:pt x="7053" y="12871"/>
                    <a:pt x="8950" y="11214"/>
                    <a:pt x="8950" y="8709"/>
                  </a:cubicBezTo>
                  <a:cubicBezTo>
                    <a:pt x="8950" y="6206"/>
                    <a:pt x="7053" y="4770"/>
                    <a:pt x="4770" y="4770"/>
                  </a:cubicBezTo>
                  <a:cubicBezTo>
                    <a:pt x="3611" y="4770"/>
                    <a:pt x="2745" y="5156"/>
                    <a:pt x="2064" y="5616"/>
                  </a:cubicBezTo>
                  <a:lnTo>
                    <a:pt x="2193" y="1363"/>
                  </a:lnTo>
                  <a:lnTo>
                    <a:pt x="8269" y="1363"/>
                  </a:lnTo>
                  <a:lnTo>
                    <a:pt x="8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5069595" y="1945922"/>
              <a:ext cx="79792" cy="84051"/>
            </a:xfrm>
            <a:custGeom>
              <a:rect b="b" l="l" r="r" t="t"/>
              <a:pathLst>
                <a:path extrusionOk="0" h="4598" w="4365">
                  <a:moveTo>
                    <a:pt x="1" y="1"/>
                  </a:moveTo>
                  <a:lnTo>
                    <a:pt x="1841" y="2797"/>
                  </a:lnTo>
                  <a:lnTo>
                    <a:pt x="1842" y="4598"/>
                  </a:lnTo>
                  <a:lnTo>
                    <a:pt x="2537" y="4598"/>
                  </a:lnTo>
                  <a:lnTo>
                    <a:pt x="2537" y="2797"/>
                  </a:lnTo>
                  <a:lnTo>
                    <a:pt x="4364" y="1"/>
                  </a:lnTo>
                  <a:lnTo>
                    <a:pt x="3582" y="1"/>
                  </a:lnTo>
                  <a:lnTo>
                    <a:pt x="2190" y="2155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5142496" y="1965262"/>
              <a:ext cx="66557" cy="66192"/>
            </a:xfrm>
            <a:custGeom>
              <a:rect b="b" l="l" r="r" t="t"/>
              <a:pathLst>
                <a:path extrusionOk="0" h="3621" w="3641">
                  <a:moveTo>
                    <a:pt x="1826" y="576"/>
                  </a:moveTo>
                  <a:cubicBezTo>
                    <a:pt x="2449" y="576"/>
                    <a:pt x="2977" y="1138"/>
                    <a:pt x="2977" y="1806"/>
                  </a:cubicBezTo>
                  <a:cubicBezTo>
                    <a:pt x="2977" y="2482"/>
                    <a:pt x="2449" y="3045"/>
                    <a:pt x="1826" y="3045"/>
                  </a:cubicBezTo>
                  <a:cubicBezTo>
                    <a:pt x="1191" y="3045"/>
                    <a:pt x="662" y="2482"/>
                    <a:pt x="662" y="1806"/>
                  </a:cubicBezTo>
                  <a:cubicBezTo>
                    <a:pt x="662" y="1138"/>
                    <a:pt x="1191" y="576"/>
                    <a:pt x="1826" y="576"/>
                  </a:cubicBezTo>
                  <a:close/>
                  <a:moveTo>
                    <a:pt x="1826" y="0"/>
                  </a:moveTo>
                  <a:cubicBezTo>
                    <a:pt x="837" y="0"/>
                    <a:pt x="0" y="823"/>
                    <a:pt x="0" y="1806"/>
                  </a:cubicBezTo>
                  <a:cubicBezTo>
                    <a:pt x="0" y="2790"/>
                    <a:pt x="836" y="3621"/>
                    <a:pt x="1826" y="3621"/>
                  </a:cubicBezTo>
                  <a:cubicBezTo>
                    <a:pt x="2809" y="3621"/>
                    <a:pt x="3640" y="2790"/>
                    <a:pt x="3640" y="1806"/>
                  </a:cubicBezTo>
                  <a:cubicBezTo>
                    <a:pt x="3640" y="823"/>
                    <a:pt x="2809" y="0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5222928" y="1966706"/>
              <a:ext cx="55919" cy="64748"/>
            </a:xfrm>
            <a:custGeom>
              <a:rect b="b" l="l" r="r" t="t"/>
              <a:pathLst>
                <a:path extrusionOk="0" h="3542" w="3059">
                  <a:moveTo>
                    <a:pt x="1" y="1"/>
                  </a:moveTo>
                  <a:lnTo>
                    <a:pt x="1" y="2203"/>
                  </a:lnTo>
                  <a:cubicBezTo>
                    <a:pt x="1" y="2985"/>
                    <a:pt x="536" y="3542"/>
                    <a:pt x="1298" y="3542"/>
                  </a:cubicBezTo>
                  <a:cubicBezTo>
                    <a:pt x="1767" y="3542"/>
                    <a:pt x="2190" y="3301"/>
                    <a:pt x="2397" y="2960"/>
                  </a:cubicBezTo>
                  <a:lnTo>
                    <a:pt x="2397" y="3461"/>
                  </a:lnTo>
                  <a:lnTo>
                    <a:pt x="3059" y="3461"/>
                  </a:lnTo>
                  <a:lnTo>
                    <a:pt x="3059" y="1"/>
                  </a:lnTo>
                  <a:lnTo>
                    <a:pt x="2397" y="1"/>
                  </a:lnTo>
                  <a:lnTo>
                    <a:pt x="2397" y="2244"/>
                  </a:lnTo>
                  <a:cubicBezTo>
                    <a:pt x="2343" y="2651"/>
                    <a:pt x="1928" y="2966"/>
                    <a:pt x="1447" y="2966"/>
                  </a:cubicBezTo>
                  <a:cubicBezTo>
                    <a:pt x="978" y="2966"/>
                    <a:pt x="650" y="2604"/>
                    <a:pt x="650" y="2089"/>
                  </a:cubicBezTo>
                  <a:lnTo>
                    <a:pt x="6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5297017" y="1965262"/>
              <a:ext cx="35628" cy="64711"/>
            </a:xfrm>
            <a:custGeom>
              <a:rect b="b" l="l" r="r" t="t"/>
              <a:pathLst>
                <a:path extrusionOk="0" h="3540" w="1949">
                  <a:moveTo>
                    <a:pt x="1949" y="0"/>
                  </a:moveTo>
                  <a:cubicBezTo>
                    <a:pt x="1353" y="0"/>
                    <a:pt x="884" y="287"/>
                    <a:pt x="664" y="743"/>
                  </a:cubicBezTo>
                  <a:lnTo>
                    <a:pt x="664" y="80"/>
                  </a:lnTo>
                  <a:lnTo>
                    <a:pt x="1" y="80"/>
                  </a:lnTo>
                  <a:lnTo>
                    <a:pt x="1" y="3540"/>
                  </a:lnTo>
                  <a:lnTo>
                    <a:pt x="664" y="3540"/>
                  </a:lnTo>
                  <a:lnTo>
                    <a:pt x="664" y="1572"/>
                  </a:lnTo>
                  <a:cubicBezTo>
                    <a:pt x="724" y="969"/>
                    <a:pt x="1233" y="576"/>
                    <a:pt x="1949" y="576"/>
                  </a:cubicBezTo>
                  <a:lnTo>
                    <a:pt x="19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5376498" y="1944478"/>
              <a:ext cx="76849" cy="86976"/>
            </a:xfrm>
            <a:custGeom>
              <a:rect b="b" l="l" r="r" t="t"/>
              <a:pathLst>
                <a:path extrusionOk="0" h="4758" w="4204">
                  <a:moveTo>
                    <a:pt x="2397" y="0"/>
                  </a:moveTo>
                  <a:cubicBezTo>
                    <a:pt x="1105" y="0"/>
                    <a:pt x="0" y="1083"/>
                    <a:pt x="0" y="2374"/>
                  </a:cubicBezTo>
                  <a:cubicBezTo>
                    <a:pt x="0" y="3667"/>
                    <a:pt x="1105" y="4758"/>
                    <a:pt x="2397" y="4758"/>
                  </a:cubicBezTo>
                  <a:cubicBezTo>
                    <a:pt x="3046" y="4758"/>
                    <a:pt x="3768" y="4476"/>
                    <a:pt x="4203" y="4034"/>
                  </a:cubicBezTo>
                  <a:lnTo>
                    <a:pt x="4203" y="2200"/>
                  </a:lnTo>
                  <a:lnTo>
                    <a:pt x="2303" y="2200"/>
                  </a:lnTo>
                  <a:lnTo>
                    <a:pt x="2303" y="2790"/>
                  </a:lnTo>
                  <a:lnTo>
                    <a:pt x="3533" y="2790"/>
                  </a:lnTo>
                  <a:lnTo>
                    <a:pt x="3533" y="3753"/>
                  </a:lnTo>
                  <a:cubicBezTo>
                    <a:pt x="3219" y="3996"/>
                    <a:pt x="2784" y="4136"/>
                    <a:pt x="2397" y="4136"/>
                  </a:cubicBezTo>
                  <a:cubicBezTo>
                    <a:pt x="1474" y="4136"/>
                    <a:pt x="697" y="3332"/>
                    <a:pt x="697" y="2376"/>
                  </a:cubicBezTo>
                  <a:cubicBezTo>
                    <a:pt x="697" y="1424"/>
                    <a:pt x="1474" y="622"/>
                    <a:pt x="2397" y="622"/>
                  </a:cubicBezTo>
                  <a:cubicBezTo>
                    <a:pt x="2870" y="622"/>
                    <a:pt x="3414" y="836"/>
                    <a:pt x="3728" y="1177"/>
                  </a:cubicBezTo>
                  <a:lnTo>
                    <a:pt x="4203" y="722"/>
                  </a:lnTo>
                  <a:cubicBezTo>
                    <a:pt x="3768" y="274"/>
                    <a:pt x="3046" y="0"/>
                    <a:pt x="2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5466966" y="1965262"/>
              <a:ext cx="66576" cy="66192"/>
            </a:xfrm>
            <a:custGeom>
              <a:rect b="b" l="l" r="r" t="t"/>
              <a:pathLst>
                <a:path extrusionOk="0" h="3621" w="3642">
                  <a:moveTo>
                    <a:pt x="1827" y="576"/>
                  </a:moveTo>
                  <a:cubicBezTo>
                    <a:pt x="2451" y="576"/>
                    <a:pt x="2979" y="1138"/>
                    <a:pt x="2979" y="1806"/>
                  </a:cubicBezTo>
                  <a:lnTo>
                    <a:pt x="2980" y="1806"/>
                  </a:lnTo>
                  <a:cubicBezTo>
                    <a:pt x="2980" y="2482"/>
                    <a:pt x="2451" y="3045"/>
                    <a:pt x="1827" y="3045"/>
                  </a:cubicBezTo>
                  <a:cubicBezTo>
                    <a:pt x="1193" y="3045"/>
                    <a:pt x="664" y="2482"/>
                    <a:pt x="664" y="1806"/>
                  </a:cubicBezTo>
                  <a:cubicBezTo>
                    <a:pt x="664" y="1138"/>
                    <a:pt x="1193" y="576"/>
                    <a:pt x="1827" y="576"/>
                  </a:cubicBezTo>
                  <a:close/>
                  <a:moveTo>
                    <a:pt x="1827" y="0"/>
                  </a:moveTo>
                  <a:cubicBezTo>
                    <a:pt x="837" y="0"/>
                    <a:pt x="0" y="823"/>
                    <a:pt x="0" y="1806"/>
                  </a:cubicBezTo>
                  <a:cubicBezTo>
                    <a:pt x="0" y="2790"/>
                    <a:pt x="837" y="3621"/>
                    <a:pt x="1827" y="3621"/>
                  </a:cubicBezTo>
                  <a:cubicBezTo>
                    <a:pt x="2811" y="3621"/>
                    <a:pt x="3642" y="2790"/>
                    <a:pt x="3642" y="1806"/>
                  </a:cubicBezTo>
                  <a:cubicBezTo>
                    <a:pt x="3642" y="823"/>
                    <a:pt x="2811" y="0"/>
                    <a:pt x="1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544363" y="1965262"/>
              <a:ext cx="56302" cy="66192"/>
            </a:xfrm>
            <a:custGeom>
              <a:rect b="b" l="l" r="r" t="t"/>
              <a:pathLst>
                <a:path extrusionOk="0" h="3621" w="3080">
                  <a:moveTo>
                    <a:pt x="1518" y="1860"/>
                  </a:moveTo>
                  <a:cubicBezTo>
                    <a:pt x="1826" y="1860"/>
                    <a:pt x="2134" y="1907"/>
                    <a:pt x="2429" y="1995"/>
                  </a:cubicBezTo>
                  <a:lnTo>
                    <a:pt x="2429" y="2455"/>
                  </a:lnTo>
                  <a:cubicBezTo>
                    <a:pt x="2316" y="2884"/>
                    <a:pt x="1834" y="3098"/>
                    <a:pt x="1407" y="3098"/>
                  </a:cubicBezTo>
                  <a:cubicBezTo>
                    <a:pt x="972" y="3098"/>
                    <a:pt x="637" y="2871"/>
                    <a:pt x="637" y="2497"/>
                  </a:cubicBezTo>
                  <a:cubicBezTo>
                    <a:pt x="637" y="2121"/>
                    <a:pt x="1025" y="1861"/>
                    <a:pt x="1487" y="1861"/>
                  </a:cubicBezTo>
                  <a:cubicBezTo>
                    <a:pt x="1497" y="1861"/>
                    <a:pt x="1507" y="1860"/>
                    <a:pt x="1518" y="1860"/>
                  </a:cubicBezTo>
                  <a:close/>
                  <a:moveTo>
                    <a:pt x="1635" y="0"/>
                  </a:moveTo>
                  <a:cubicBezTo>
                    <a:pt x="1252" y="0"/>
                    <a:pt x="819" y="100"/>
                    <a:pt x="323" y="349"/>
                  </a:cubicBezTo>
                  <a:lnTo>
                    <a:pt x="564" y="837"/>
                  </a:lnTo>
                  <a:cubicBezTo>
                    <a:pt x="863" y="682"/>
                    <a:pt x="1198" y="550"/>
                    <a:pt x="1539" y="550"/>
                  </a:cubicBezTo>
                  <a:cubicBezTo>
                    <a:pt x="2230" y="550"/>
                    <a:pt x="2431" y="1011"/>
                    <a:pt x="2431" y="1446"/>
                  </a:cubicBezTo>
                  <a:lnTo>
                    <a:pt x="2431" y="1553"/>
                  </a:lnTo>
                  <a:cubicBezTo>
                    <a:pt x="2096" y="1440"/>
                    <a:pt x="1728" y="1366"/>
                    <a:pt x="1386" y="1366"/>
                  </a:cubicBezTo>
                  <a:cubicBezTo>
                    <a:pt x="623" y="1366"/>
                    <a:pt x="1" y="1827"/>
                    <a:pt x="1" y="2518"/>
                  </a:cubicBezTo>
                  <a:cubicBezTo>
                    <a:pt x="1" y="3194"/>
                    <a:pt x="543" y="3621"/>
                    <a:pt x="1280" y="3621"/>
                  </a:cubicBezTo>
                  <a:cubicBezTo>
                    <a:pt x="1701" y="3621"/>
                    <a:pt x="2176" y="3426"/>
                    <a:pt x="2429" y="3066"/>
                  </a:cubicBezTo>
                  <a:lnTo>
                    <a:pt x="2429" y="3540"/>
                  </a:lnTo>
                  <a:lnTo>
                    <a:pt x="3080" y="3540"/>
                  </a:lnTo>
                  <a:lnTo>
                    <a:pt x="3080" y="1445"/>
                  </a:lnTo>
                  <a:cubicBezTo>
                    <a:pt x="3080" y="588"/>
                    <a:pt x="2565" y="0"/>
                    <a:pt x="1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5618105" y="1944478"/>
              <a:ext cx="11992" cy="85496"/>
            </a:xfrm>
            <a:custGeom>
              <a:rect b="b" l="l" r="r" t="t"/>
              <a:pathLst>
                <a:path extrusionOk="0" h="4677" w="656">
                  <a:moveTo>
                    <a:pt x="1" y="0"/>
                  </a:moveTo>
                  <a:lnTo>
                    <a:pt x="1" y="4677"/>
                  </a:lnTo>
                  <a:lnTo>
                    <a:pt x="656" y="4677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5202125" y="2407473"/>
              <a:ext cx="57929" cy="73687"/>
            </a:xfrm>
            <a:custGeom>
              <a:rect b="b" l="l" r="r" t="t"/>
              <a:pathLst>
                <a:path extrusionOk="0" h="4031" w="3169">
                  <a:moveTo>
                    <a:pt x="0" y="0"/>
                  </a:moveTo>
                  <a:lnTo>
                    <a:pt x="0" y="359"/>
                  </a:lnTo>
                  <a:lnTo>
                    <a:pt x="1395" y="359"/>
                  </a:lnTo>
                  <a:lnTo>
                    <a:pt x="1397" y="4031"/>
                  </a:lnTo>
                  <a:lnTo>
                    <a:pt x="1773" y="4031"/>
                  </a:lnTo>
                  <a:lnTo>
                    <a:pt x="1773" y="359"/>
                  </a:lnTo>
                  <a:lnTo>
                    <a:pt x="3168" y="359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5270054" y="2424437"/>
              <a:ext cx="57344" cy="58021"/>
            </a:xfrm>
            <a:custGeom>
              <a:rect b="b" l="l" r="r" t="t"/>
              <a:pathLst>
                <a:path extrusionOk="0" h="3174" w="3137">
                  <a:moveTo>
                    <a:pt x="1571" y="335"/>
                  </a:moveTo>
                  <a:cubicBezTo>
                    <a:pt x="2217" y="335"/>
                    <a:pt x="2756" y="903"/>
                    <a:pt x="2756" y="1584"/>
                  </a:cubicBezTo>
                  <a:lnTo>
                    <a:pt x="2754" y="1584"/>
                  </a:lnTo>
                  <a:cubicBezTo>
                    <a:pt x="2754" y="2269"/>
                    <a:pt x="2215" y="2838"/>
                    <a:pt x="1571" y="2840"/>
                  </a:cubicBezTo>
                  <a:cubicBezTo>
                    <a:pt x="921" y="2840"/>
                    <a:pt x="382" y="2269"/>
                    <a:pt x="382" y="1584"/>
                  </a:cubicBezTo>
                  <a:cubicBezTo>
                    <a:pt x="382" y="903"/>
                    <a:pt x="921" y="335"/>
                    <a:pt x="1571" y="335"/>
                  </a:cubicBezTo>
                  <a:close/>
                  <a:moveTo>
                    <a:pt x="1571" y="0"/>
                  </a:moveTo>
                  <a:cubicBezTo>
                    <a:pt x="721" y="0"/>
                    <a:pt x="1" y="721"/>
                    <a:pt x="1" y="1584"/>
                  </a:cubicBezTo>
                  <a:cubicBezTo>
                    <a:pt x="1" y="2445"/>
                    <a:pt x="721" y="3173"/>
                    <a:pt x="1571" y="3173"/>
                  </a:cubicBezTo>
                  <a:cubicBezTo>
                    <a:pt x="2423" y="3173"/>
                    <a:pt x="3137" y="2446"/>
                    <a:pt x="3137" y="1584"/>
                  </a:cubicBezTo>
                  <a:cubicBezTo>
                    <a:pt x="3137" y="721"/>
                    <a:pt x="2421" y="0"/>
                    <a:pt x="1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5338366" y="2406194"/>
              <a:ext cx="52665" cy="76228"/>
            </a:xfrm>
            <a:custGeom>
              <a:rect b="b" l="l" r="r" t="t"/>
              <a:pathLst>
                <a:path extrusionOk="0" h="4170" w="2881">
                  <a:moveTo>
                    <a:pt x="1449" y="1333"/>
                  </a:moveTo>
                  <a:cubicBezTo>
                    <a:pt x="2075" y="1333"/>
                    <a:pt x="2515" y="1848"/>
                    <a:pt x="2515" y="2582"/>
                  </a:cubicBezTo>
                  <a:cubicBezTo>
                    <a:pt x="2515" y="3313"/>
                    <a:pt x="2075" y="3836"/>
                    <a:pt x="1449" y="3838"/>
                  </a:cubicBezTo>
                  <a:cubicBezTo>
                    <a:pt x="838" y="3838"/>
                    <a:pt x="376" y="3297"/>
                    <a:pt x="376" y="2582"/>
                  </a:cubicBezTo>
                  <a:cubicBezTo>
                    <a:pt x="376" y="1866"/>
                    <a:pt x="838" y="1333"/>
                    <a:pt x="1449" y="1333"/>
                  </a:cubicBezTo>
                  <a:close/>
                  <a:moveTo>
                    <a:pt x="2517" y="0"/>
                  </a:moveTo>
                  <a:lnTo>
                    <a:pt x="2517" y="1660"/>
                  </a:lnTo>
                  <a:cubicBezTo>
                    <a:pt x="2282" y="1249"/>
                    <a:pt x="1884" y="997"/>
                    <a:pt x="1385" y="997"/>
                  </a:cubicBezTo>
                  <a:cubicBezTo>
                    <a:pt x="605" y="997"/>
                    <a:pt x="1" y="1678"/>
                    <a:pt x="1" y="2580"/>
                  </a:cubicBezTo>
                  <a:cubicBezTo>
                    <a:pt x="1" y="3489"/>
                    <a:pt x="605" y="4170"/>
                    <a:pt x="1385" y="4170"/>
                  </a:cubicBezTo>
                  <a:cubicBezTo>
                    <a:pt x="1884" y="4170"/>
                    <a:pt x="2282" y="3918"/>
                    <a:pt x="2515" y="3506"/>
                  </a:cubicBezTo>
                  <a:lnTo>
                    <a:pt x="2515" y="4099"/>
                  </a:lnTo>
                  <a:lnTo>
                    <a:pt x="2880" y="4099"/>
                  </a:lnTo>
                  <a:lnTo>
                    <a:pt x="28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5405289" y="2424401"/>
              <a:ext cx="47199" cy="58021"/>
            </a:xfrm>
            <a:custGeom>
              <a:rect b="b" l="l" r="r" t="t"/>
              <a:pathLst>
                <a:path extrusionOk="0" h="3174" w="2582">
                  <a:moveTo>
                    <a:pt x="1255" y="1514"/>
                  </a:moveTo>
                  <a:cubicBezTo>
                    <a:pt x="1582" y="1517"/>
                    <a:pt x="1906" y="1568"/>
                    <a:pt x="2218" y="1667"/>
                  </a:cubicBezTo>
                  <a:lnTo>
                    <a:pt x="2218" y="2153"/>
                  </a:lnTo>
                  <a:cubicBezTo>
                    <a:pt x="2100" y="2622"/>
                    <a:pt x="1584" y="2845"/>
                    <a:pt x="1163" y="2845"/>
                  </a:cubicBezTo>
                  <a:cubicBezTo>
                    <a:pt x="710" y="2845"/>
                    <a:pt x="359" y="2593"/>
                    <a:pt x="359" y="2188"/>
                  </a:cubicBezTo>
                  <a:cubicBezTo>
                    <a:pt x="359" y="1794"/>
                    <a:pt x="752" y="1514"/>
                    <a:pt x="1255" y="1514"/>
                  </a:cubicBezTo>
                  <a:close/>
                  <a:moveTo>
                    <a:pt x="1367" y="1"/>
                  </a:moveTo>
                  <a:cubicBezTo>
                    <a:pt x="1069" y="1"/>
                    <a:pt x="693" y="82"/>
                    <a:pt x="294" y="294"/>
                  </a:cubicBezTo>
                  <a:lnTo>
                    <a:pt x="441" y="592"/>
                  </a:lnTo>
                  <a:cubicBezTo>
                    <a:pt x="716" y="441"/>
                    <a:pt x="1032" y="323"/>
                    <a:pt x="1338" y="323"/>
                  </a:cubicBezTo>
                  <a:cubicBezTo>
                    <a:pt x="2019" y="323"/>
                    <a:pt x="2218" y="809"/>
                    <a:pt x="2218" y="1256"/>
                  </a:cubicBezTo>
                  <a:lnTo>
                    <a:pt x="2218" y="1378"/>
                  </a:lnTo>
                  <a:cubicBezTo>
                    <a:pt x="1895" y="1273"/>
                    <a:pt x="1531" y="1197"/>
                    <a:pt x="1203" y="1197"/>
                  </a:cubicBezTo>
                  <a:cubicBezTo>
                    <a:pt x="524" y="1197"/>
                    <a:pt x="1" y="1608"/>
                    <a:pt x="1" y="2206"/>
                  </a:cubicBezTo>
                  <a:cubicBezTo>
                    <a:pt x="1" y="2793"/>
                    <a:pt x="469" y="3174"/>
                    <a:pt x="1104" y="3174"/>
                  </a:cubicBezTo>
                  <a:cubicBezTo>
                    <a:pt x="1514" y="3174"/>
                    <a:pt x="1995" y="2979"/>
                    <a:pt x="2218" y="2622"/>
                  </a:cubicBezTo>
                  <a:lnTo>
                    <a:pt x="2218" y="3103"/>
                  </a:lnTo>
                  <a:lnTo>
                    <a:pt x="2582" y="3103"/>
                  </a:lnTo>
                  <a:lnTo>
                    <a:pt x="2582" y="1256"/>
                  </a:lnTo>
                  <a:cubicBezTo>
                    <a:pt x="2582" y="524"/>
                    <a:pt x="2164" y="1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5463968" y="2425680"/>
              <a:ext cx="54365" cy="74747"/>
            </a:xfrm>
            <a:custGeom>
              <a:rect b="b" l="l" r="r" t="t"/>
              <a:pathLst>
                <a:path extrusionOk="0" h="4089" w="2974">
                  <a:moveTo>
                    <a:pt x="0" y="1"/>
                  </a:moveTo>
                  <a:lnTo>
                    <a:pt x="1331" y="3080"/>
                  </a:lnTo>
                  <a:lnTo>
                    <a:pt x="1150" y="3473"/>
                  </a:lnTo>
                  <a:cubicBezTo>
                    <a:pt x="1040" y="3673"/>
                    <a:pt x="880" y="3754"/>
                    <a:pt x="657" y="3754"/>
                  </a:cubicBezTo>
                  <a:cubicBezTo>
                    <a:pt x="654" y="3754"/>
                    <a:pt x="650" y="3754"/>
                    <a:pt x="647" y="3754"/>
                  </a:cubicBezTo>
                  <a:cubicBezTo>
                    <a:pt x="521" y="3754"/>
                    <a:pt x="396" y="3724"/>
                    <a:pt x="282" y="3666"/>
                  </a:cubicBezTo>
                  <a:lnTo>
                    <a:pt x="188" y="3990"/>
                  </a:lnTo>
                  <a:cubicBezTo>
                    <a:pt x="336" y="4054"/>
                    <a:pt x="497" y="4089"/>
                    <a:pt x="659" y="4089"/>
                  </a:cubicBezTo>
                  <a:cubicBezTo>
                    <a:pt x="662" y="4089"/>
                    <a:pt x="666" y="4089"/>
                    <a:pt x="670" y="4089"/>
                  </a:cubicBezTo>
                  <a:cubicBezTo>
                    <a:pt x="1092" y="4084"/>
                    <a:pt x="1386" y="3890"/>
                    <a:pt x="1578" y="3410"/>
                  </a:cubicBezTo>
                  <a:lnTo>
                    <a:pt x="2974" y="1"/>
                  </a:lnTo>
                  <a:lnTo>
                    <a:pt x="2581" y="1"/>
                  </a:lnTo>
                  <a:lnTo>
                    <a:pt x="1519" y="2646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5521696" y="2113348"/>
              <a:ext cx="98529" cy="98785"/>
            </a:xfrm>
            <a:custGeom>
              <a:rect b="b" l="l" r="r" t="t"/>
              <a:pathLst>
                <a:path extrusionOk="0" h="5404" w="5390">
                  <a:moveTo>
                    <a:pt x="1223" y="415"/>
                  </a:moveTo>
                  <a:cubicBezTo>
                    <a:pt x="1654" y="415"/>
                    <a:pt x="1970" y="807"/>
                    <a:pt x="1970" y="1330"/>
                  </a:cubicBezTo>
                  <a:cubicBezTo>
                    <a:pt x="1970" y="1845"/>
                    <a:pt x="1662" y="2229"/>
                    <a:pt x="1231" y="2229"/>
                  </a:cubicBezTo>
                  <a:cubicBezTo>
                    <a:pt x="809" y="2229"/>
                    <a:pt x="485" y="1837"/>
                    <a:pt x="485" y="1330"/>
                  </a:cubicBezTo>
                  <a:cubicBezTo>
                    <a:pt x="485" y="799"/>
                    <a:pt x="793" y="415"/>
                    <a:pt x="1223" y="415"/>
                  </a:cubicBezTo>
                  <a:close/>
                  <a:moveTo>
                    <a:pt x="1231" y="0"/>
                  </a:moveTo>
                  <a:cubicBezTo>
                    <a:pt x="515" y="0"/>
                    <a:pt x="1" y="576"/>
                    <a:pt x="1" y="1336"/>
                  </a:cubicBezTo>
                  <a:cubicBezTo>
                    <a:pt x="1" y="2052"/>
                    <a:pt x="493" y="2643"/>
                    <a:pt x="1223" y="2643"/>
                  </a:cubicBezTo>
                  <a:cubicBezTo>
                    <a:pt x="1946" y="2643"/>
                    <a:pt x="2453" y="2066"/>
                    <a:pt x="2453" y="1322"/>
                  </a:cubicBezTo>
                  <a:cubicBezTo>
                    <a:pt x="2453" y="592"/>
                    <a:pt x="1962" y="0"/>
                    <a:pt x="1231" y="0"/>
                  </a:cubicBezTo>
                  <a:close/>
                  <a:moveTo>
                    <a:pt x="4159" y="3174"/>
                  </a:moveTo>
                  <a:cubicBezTo>
                    <a:pt x="4589" y="3174"/>
                    <a:pt x="4905" y="3565"/>
                    <a:pt x="4905" y="4080"/>
                  </a:cubicBezTo>
                  <a:cubicBezTo>
                    <a:pt x="4905" y="4603"/>
                    <a:pt x="4605" y="4987"/>
                    <a:pt x="4167" y="4987"/>
                  </a:cubicBezTo>
                  <a:cubicBezTo>
                    <a:pt x="3730" y="4987"/>
                    <a:pt x="3422" y="4595"/>
                    <a:pt x="3422" y="4074"/>
                  </a:cubicBezTo>
                  <a:cubicBezTo>
                    <a:pt x="3422" y="3573"/>
                    <a:pt x="3720" y="3174"/>
                    <a:pt x="4159" y="3174"/>
                  </a:cubicBezTo>
                  <a:close/>
                  <a:moveTo>
                    <a:pt x="4259" y="46"/>
                  </a:moveTo>
                  <a:lnTo>
                    <a:pt x="646" y="5327"/>
                  </a:lnTo>
                  <a:lnTo>
                    <a:pt x="1153" y="5327"/>
                  </a:lnTo>
                  <a:lnTo>
                    <a:pt x="4766" y="46"/>
                  </a:lnTo>
                  <a:close/>
                  <a:moveTo>
                    <a:pt x="4167" y="2758"/>
                  </a:moveTo>
                  <a:cubicBezTo>
                    <a:pt x="3436" y="2758"/>
                    <a:pt x="2937" y="3358"/>
                    <a:pt x="2937" y="4080"/>
                  </a:cubicBezTo>
                  <a:cubicBezTo>
                    <a:pt x="2937" y="4834"/>
                    <a:pt x="3454" y="5403"/>
                    <a:pt x="4159" y="5403"/>
                  </a:cubicBezTo>
                  <a:cubicBezTo>
                    <a:pt x="4874" y="5403"/>
                    <a:pt x="5389" y="4828"/>
                    <a:pt x="5389" y="4074"/>
                  </a:cubicBezTo>
                  <a:cubicBezTo>
                    <a:pt x="5389" y="3358"/>
                    <a:pt x="4897" y="2758"/>
                    <a:pt x="4167" y="27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4766787" y="1393226"/>
              <a:ext cx="49393" cy="62828"/>
            </a:xfrm>
            <a:custGeom>
              <a:rect b="b" l="l" r="r" t="t"/>
              <a:pathLst>
                <a:path extrusionOk="0" h="3437" w="2702">
                  <a:moveTo>
                    <a:pt x="0" y="0"/>
                  </a:moveTo>
                  <a:lnTo>
                    <a:pt x="0" y="305"/>
                  </a:lnTo>
                  <a:lnTo>
                    <a:pt x="1191" y="305"/>
                  </a:lnTo>
                  <a:lnTo>
                    <a:pt x="1191" y="3436"/>
                  </a:lnTo>
                  <a:lnTo>
                    <a:pt x="1510" y="3436"/>
                  </a:lnTo>
                  <a:lnTo>
                    <a:pt x="1510" y="305"/>
                  </a:lnTo>
                  <a:lnTo>
                    <a:pt x="2701" y="305"/>
                  </a:lnTo>
                  <a:lnTo>
                    <a:pt x="27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4824625" y="1407649"/>
              <a:ext cx="48936" cy="49484"/>
            </a:xfrm>
            <a:custGeom>
              <a:rect b="b" l="l" r="r" t="t"/>
              <a:pathLst>
                <a:path extrusionOk="0" h="2707" w="2677">
                  <a:moveTo>
                    <a:pt x="1342" y="286"/>
                  </a:moveTo>
                  <a:cubicBezTo>
                    <a:pt x="1892" y="286"/>
                    <a:pt x="2351" y="771"/>
                    <a:pt x="2351" y="1351"/>
                  </a:cubicBezTo>
                  <a:cubicBezTo>
                    <a:pt x="2351" y="1936"/>
                    <a:pt x="1892" y="2421"/>
                    <a:pt x="1342" y="2421"/>
                  </a:cubicBezTo>
                  <a:cubicBezTo>
                    <a:pt x="787" y="2421"/>
                    <a:pt x="326" y="1936"/>
                    <a:pt x="326" y="1351"/>
                  </a:cubicBezTo>
                  <a:cubicBezTo>
                    <a:pt x="326" y="771"/>
                    <a:pt x="787" y="286"/>
                    <a:pt x="1342" y="286"/>
                  </a:cubicBezTo>
                  <a:close/>
                  <a:moveTo>
                    <a:pt x="1342" y="0"/>
                  </a:moveTo>
                  <a:cubicBezTo>
                    <a:pt x="616" y="0"/>
                    <a:pt x="1" y="616"/>
                    <a:pt x="1" y="1351"/>
                  </a:cubicBezTo>
                  <a:cubicBezTo>
                    <a:pt x="1" y="2086"/>
                    <a:pt x="616" y="2706"/>
                    <a:pt x="1342" y="2706"/>
                  </a:cubicBezTo>
                  <a:cubicBezTo>
                    <a:pt x="2067" y="2706"/>
                    <a:pt x="2676" y="2086"/>
                    <a:pt x="2676" y="1351"/>
                  </a:cubicBezTo>
                  <a:cubicBezTo>
                    <a:pt x="2676" y="616"/>
                    <a:pt x="2067" y="0"/>
                    <a:pt x="1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4882865" y="1392111"/>
              <a:ext cx="44896" cy="65022"/>
            </a:xfrm>
            <a:custGeom>
              <a:rect b="b" l="l" r="r" t="t"/>
              <a:pathLst>
                <a:path extrusionOk="0" h="3557" w="2456">
                  <a:moveTo>
                    <a:pt x="1235" y="1136"/>
                  </a:moveTo>
                  <a:cubicBezTo>
                    <a:pt x="1770" y="1136"/>
                    <a:pt x="2145" y="1576"/>
                    <a:pt x="2145" y="2202"/>
                  </a:cubicBezTo>
                  <a:lnTo>
                    <a:pt x="2145" y="2202"/>
                  </a:lnTo>
                  <a:cubicBezTo>
                    <a:pt x="2145" y="2826"/>
                    <a:pt x="1770" y="3271"/>
                    <a:pt x="1235" y="3272"/>
                  </a:cubicBezTo>
                  <a:cubicBezTo>
                    <a:pt x="715" y="3272"/>
                    <a:pt x="319" y="2812"/>
                    <a:pt x="319" y="2203"/>
                  </a:cubicBezTo>
                  <a:cubicBezTo>
                    <a:pt x="319" y="1592"/>
                    <a:pt x="715" y="1136"/>
                    <a:pt x="1235" y="1136"/>
                  </a:cubicBezTo>
                  <a:close/>
                  <a:moveTo>
                    <a:pt x="2145" y="1"/>
                  </a:moveTo>
                  <a:lnTo>
                    <a:pt x="2145" y="1415"/>
                  </a:lnTo>
                  <a:cubicBezTo>
                    <a:pt x="1946" y="1066"/>
                    <a:pt x="1606" y="850"/>
                    <a:pt x="1180" y="850"/>
                  </a:cubicBezTo>
                  <a:cubicBezTo>
                    <a:pt x="516" y="850"/>
                    <a:pt x="1" y="1431"/>
                    <a:pt x="1" y="2201"/>
                  </a:cubicBezTo>
                  <a:cubicBezTo>
                    <a:pt x="1" y="2976"/>
                    <a:pt x="516" y="3556"/>
                    <a:pt x="1180" y="3556"/>
                  </a:cubicBezTo>
                  <a:cubicBezTo>
                    <a:pt x="1606" y="3556"/>
                    <a:pt x="1946" y="3341"/>
                    <a:pt x="2145" y="2992"/>
                  </a:cubicBezTo>
                  <a:lnTo>
                    <a:pt x="2145" y="3497"/>
                  </a:lnTo>
                  <a:lnTo>
                    <a:pt x="2456" y="3497"/>
                  </a:lnTo>
                  <a:lnTo>
                    <a:pt x="2456" y="2"/>
                  </a:lnTo>
                  <a:lnTo>
                    <a:pt x="2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4939880" y="1407649"/>
              <a:ext cx="40234" cy="49484"/>
            </a:xfrm>
            <a:custGeom>
              <a:rect b="b" l="l" r="r" t="t"/>
              <a:pathLst>
                <a:path extrusionOk="0" h="2707" w="2201">
                  <a:moveTo>
                    <a:pt x="1070" y="1290"/>
                  </a:moveTo>
                  <a:cubicBezTo>
                    <a:pt x="1349" y="1294"/>
                    <a:pt x="1625" y="1338"/>
                    <a:pt x="1891" y="1421"/>
                  </a:cubicBezTo>
                  <a:lnTo>
                    <a:pt x="1891" y="1836"/>
                  </a:lnTo>
                  <a:cubicBezTo>
                    <a:pt x="1791" y="2236"/>
                    <a:pt x="1351" y="2426"/>
                    <a:pt x="990" y="2426"/>
                  </a:cubicBezTo>
                  <a:cubicBezTo>
                    <a:pt x="606" y="2426"/>
                    <a:pt x="306" y="2210"/>
                    <a:pt x="306" y="1866"/>
                  </a:cubicBezTo>
                  <a:cubicBezTo>
                    <a:pt x="306" y="1529"/>
                    <a:pt x="641" y="1290"/>
                    <a:pt x="1070" y="1290"/>
                  </a:cubicBezTo>
                  <a:close/>
                  <a:moveTo>
                    <a:pt x="1166" y="0"/>
                  </a:moveTo>
                  <a:cubicBezTo>
                    <a:pt x="911" y="0"/>
                    <a:pt x="590" y="71"/>
                    <a:pt x="250" y="251"/>
                  </a:cubicBezTo>
                  <a:lnTo>
                    <a:pt x="376" y="506"/>
                  </a:lnTo>
                  <a:cubicBezTo>
                    <a:pt x="611" y="375"/>
                    <a:pt x="882" y="275"/>
                    <a:pt x="1140" y="275"/>
                  </a:cubicBezTo>
                  <a:cubicBezTo>
                    <a:pt x="1720" y="275"/>
                    <a:pt x="1891" y="691"/>
                    <a:pt x="1891" y="1070"/>
                  </a:cubicBezTo>
                  <a:lnTo>
                    <a:pt x="1891" y="1176"/>
                  </a:lnTo>
                  <a:cubicBezTo>
                    <a:pt x="1615" y="1085"/>
                    <a:pt x="1306" y="1021"/>
                    <a:pt x="1025" y="1021"/>
                  </a:cubicBezTo>
                  <a:cubicBezTo>
                    <a:pt x="445" y="1021"/>
                    <a:pt x="0" y="1370"/>
                    <a:pt x="0" y="1880"/>
                  </a:cubicBezTo>
                  <a:cubicBezTo>
                    <a:pt x="0" y="2381"/>
                    <a:pt x="400" y="2706"/>
                    <a:pt x="941" y="2706"/>
                  </a:cubicBezTo>
                  <a:cubicBezTo>
                    <a:pt x="1290" y="2706"/>
                    <a:pt x="1701" y="2540"/>
                    <a:pt x="1891" y="2236"/>
                  </a:cubicBezTo>
                  <a:lnTo>
                    <a:pt x="1891" y="2646"/>
                  </a:lnTo>
                  <a:lnTo>
                    <a:pt x="2200" y="2646"/>
                  </a:lnTo>
                  <a:lnTo>
                    <a:pt x="2200" y="1072"/>
                  </a:lnTo>
                  <a:cubicBezTo>
                    <a:pt x="2200" y="447"/>
                    <a:pt x="1846" y="0"/>
                    <a:pt x="1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4989858" y="1408764"/>
              <a:ext cx="46395" cy="63724"/>
            </a:xfrm>
            <a:custGeom>
              <a:rect b="b" l="l" r="r" t="t"/>
              <a:pathLst>
                <a:path extrusionOk="0" h="3486" w="2538">
                  <a:moveTo>
                    <a:pt x="0" y="0"/>
                  </a:moveTo>
                  <a:lnTo>
                    <a:pt x="1136" y="2626"/>
                  </a:lnTo>
                  <a:lnTo>
                    <a:pt x="981" y="2961"/>
                  </a:lnTo>
                  <a:cubicBezTo>
                    <a:pt x="887" y="3130"/>
                    <a:pt x="751" y="3200"/>
                    <a:pt x="562" y="3200"/>
                  </a:cubicBezTo>
                  <a:cubicBezTo>
                    <a:pt x="559" y="3200"/>
                    <a:pt x="555" y="3200"/>
                    <a:pt x="552" y="3200"/>
                  </a:cubicBezTo>
                  <a:cubicBezTo>
                    <a:pt x="444" y="3200"/>
                    <a:pt x="337" y="3173"/>
                    <a:pt x="241" y="3125"/>
                  </a:cubicBezTo>
                  <a:lnTo>
                    <a:pt x="161" y="3399"/>
                  </a:lnTo>
                  <a:cubicBezTo>
                    <a:pt x="291" y="3457"/>
                    <a:pt x="431" y="3485"/>
                    <a:pt x="573" y="3485"/>
                  </a:cubicBezTo>
                  <a:cubicBezTo>
                    <a:pt x="932" y="3481"/>
                    <a:pt x="1182" y="3315"/>
                    <a:pt x="1348" y="2905"/>
                  </a:cubicBezTo>
                  <a:lnTo>
                    <a:pt x="2537" y="0"/>
                  </a:lnTo>
                  <a:lnTo>
                    <a:pt x="2202" y="0"/>
                  </a:lnTo>
                  <a:lnTo>
                    <a:pt x="1298" y="2255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5246015" y="1393226"/>
              <a:ext cx="90596" cy="62828"/>
            </a:xfrm>
            <a:custGeom>
              <a:rect b="b" l="l" r="r" t="t"/>
              <a:pathLst>
                <a:path extrusionOk="0" h="3437" w="4956">
                  <a:moveTo>
                    <a:pt x="0" y="0"/>
                  </a:moveTo>
                  <a:lnTo>
                    <a:pt x="1166" y="3436"/>
                  </a:lnTo>
                  <a:lnTo>
                    <a:pt x="1491" y="3436"/>
                  </a:lnTo>
                  <a:lnTo>
                    <a:pt x="2481" y="436"/>
                  </a:lnTo>
                  <a:lnTo>
                    <a:pt x="3467" y="3436"/>
                  </a:lnTo>
                  <a:lnTo>
                    <a:pt x="3792" y="3436"/>
                  </a:lnTo>
                  <a:lnTo>
                    <a:pt x="4956" y="0"/>
                  </a:lnTo>
                  <a:lnTo>
                    <a:pt x="4597" y="0"/>
                  </a:lnTo>
                  <a:lnTo>
                    <a:pt x="3616" y="2900"/>
                  </a:lnTo>
                  <a:lnTo>
                    <a:pt x="2657" y="0"/>
                  </a:lnTo>
                  <a:lnTo>
                    <a:pt x="2301" y="0"/>
                  </a:lnTo>
                  <a:lnTo>
                    <a:pt x="1346" y="290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5339335" y="1407649"/>
              <a:ext cx="45718" cy="49484"/>
            </a:xfrm>
            <a:custGeom>
              <a:rect b="b" l="l" r="r" t="t"/>
              <a:pathLst>
                <a:path extrusionOk="0" h="2707" w="2501">
                  <a:moveTo>
                    <a:pt x="1286" y="286"/>
                  </a:moveTo>
                  <a:cubicBezTo>
                    <a:pt x="1831" y="286"/>
                    <a:pt x="2151" y="672"/>
                    <a:pt x="2191" y="1191"/>
                  </a:cubicBezTo>
                  <a:lnTo>
                    <a:pt x="321" y="1191"/>
                  </a:lnTo>
                  <a:cubicBezTo>
                    <a:pt x="386" y="656"/>
                    <a:pt x="780" y="286"/>
                    <a:pt x="1286" y="286"/>
                  </a:cubicBezTo>
                  <a:close/>
                  <a:moveTo>
                    <a:pt x="1276" y="0"/>
                  </a:moveTo>
                  <a:cubicBezTo>
                    <a:pt x="575" y="0"/>
                    <a:pt x="1" y="581"/>
                    <a:pt x="1" y="1346"/>
                  </a:cubicBezTo>
                  <a:cubicBezTo>
                    <a:pt x="1" y="2121"/>
                    <a:pt x="605" y="2706"/>
                    <a:pt x="1295" y="2706"/>
                  </a:cubicBezTo>
                  <a:cubicBezTo>
                    <a:pt x="1675" y="2706"/>
                    <a:pt x="2132" y="2547"/>
                    <a:pt x="2351" y="2306"/>
                  </a:cubicBezTo>
                  <a:lnTo>
                    <a:pt x="2156" y="2097"/>
                  </a:lnTo>
                  <a:cubicBezTo>
                    <a:pt x="1976" y="2292"/>
                    <a:pt x="1620" y="2421"/>
                    <a:pt x="1295" y="2421"/>
                  </a:cubicBezTo>
                  <a:cubicBezTo>
                    <a:pt x="766" y="2421"/>
                    <a:pt x="370" y="2011"/>
                    <a:pt x="316" y="1475"/>
                  </a:cubicBezTo>
                  <a:lnTo>
                    <a:pt x="2501" y="1475"/>
                  </a:lnTo>
                  <a:cubicBezTo>
                    <a:pt x="2501" y="586"/>
                    <a:pt x="204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5393700" y="1407649"/>
              <a:ext cx="45737" cy="49484"/>
            </a:xfrm>
            <a:custGeom>
              <a:rect b="b" l="l" r="r" t="t"/>
              <a:pathLst>
                <a:path extrusionOk="0" h="2707" w="2502">
                  <a:moveTo>
                    <a:pt x="1287" y="286"/>
                  </a:moveTo>
                  <a:cubicBezTo>
                    <a:pt x="1830" y="286"/>
                    <a:pt x="2151" y="672"/>
                    <a:pt x="2191" y="1191"/>
                  </a:cubicBezTo>
                  <a:lnTo>
                    <a:pt x="321" y="1191"/>
                  </a:lnTo>
                  <a:cubicBezTo>
                    <a:pt x="386" y="656"/>
                    <a:pt x="781" y="286"/>
                    <a:pt x="1287" y="286"/>
                  </a:cubicBezTo>
                  <a:close/>
                  <a:moveTo>
                    <a:pt x="1276" y="0"/>
                  </a:moveTo>
                  <a:cubicBezTo>
                    <a:pt x="576" y="0"/>
                    <a:pt x="0" y="581"/>
                    <a:pt x="0" y="1346"/>
                  </a:cubicBezTo>
                  <a:cubicBezTo>
                    <a:pt x="0" y="2121"/>
                    <a:pt x="606" y="2706"/>
                    <a:pt x="1296" y="2706"/>
                  </a:cubicBezTo>
                  <a:cubicBezTo>
                    <a:pt x="1676" y="2706"/>
                    <a:pt x="2132" y="2547"/>
                    <a:pt x="2352" y="2306"/>
                  </a:cubicBezTo>
                  <a:lnTo>
                    <a:pt x="2156" y="2097"/>
                  </a:lnTo>
                  <a:cubicBezTo>
                    <a:pt x="1975" y="2292"/>
                    <a:pt x="1622" y="2421"/>
                    <a:pt x="1296" y="2421"/>
                  </a:cubicBezTo>
                  <a:cubicBezTo>
                    <a:pt x="765" y="2421"/>
                    <a:pt x="372" y="2011"/>
                    <a:pt x="316" y="1475"/>
                  </a:cubicBezTo>
                  <a:lnTo>
                    <a:pt x="2502" y="1475"/>
                  </a:lnTo>
                  <a:cubicBezTo>
                    <a:pt x="2502" y="586"/>
                    <a:pt x="2041" y="0"/>
                    <a:pt x="1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450550" y="1392147"/>
              <a:ext cx="40234" cy="63870"/>
            </a:xfrm>
            <a:custGeom>
              <a:rect b="b" l="l" r="r" t="t"/>
              <a:pathLst>
                <a:path extrusionOk="0" h="3494" w="2201">
                  <a:moveTo>
                    <a:pt x="1" y="0"/>
                  </a:moveTo>
                  <a:lnTo>
                    <a:pt x="1" y="3494"/>
                  </a:lnTo>
                  <a:lnTo>
                    <a:pt x="310" y="3494"/>
                  </a:lnTo>
                  <a:lnTo>
                    <a:pt x="310" y="2814"/>
                  </a:lnTo>
                  <a:lnTo>
                    <a:pt x="815" y="2304"/>
                  </a:lnTo>
                  <a:lnTo>
                    <a:pt x="1745" y="3494"/>
                  </a:lnTo>
                  <a:lnTo>
                    <a:pt x="2136" y="3494"/>
                  </a:lnTo>
                  <a:lnTo>
                    <a:pt x="1035" y="2094"/>
                  </a:lnTo>
                  <a:lnTo>
                    <a:pt x="2201" y="909"/>
                  </a:lnTo>
                  <a:lnTo>
                    <a:pt x="1796" y="909"/>
                  </a:lnTo>
                  <a:lnTo>
                    <a:pt x="310" y="241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5702778" y="1393226"/>
              <a:ext cx="59611" cy="62828"/>
            </a:xfrm>
            <a:custGeom>
              <a:rect b="b" l="l" r="r" t="t"/>
              <a:pathLst>
                <a:path extrusionOk="0" h="3437" w="3261">
                  <a:moveTo>
                    <a:pt x="0" y="0"/>
                  </a:moveTo>
                  <a:lnTo>
                    <a:pt x="0" y="3435"/>
                  </a:lnTo>
                  <a:lnTo>
                    <a:pt x="321" y="3435"/>
                  </a:lnTo>
                  <a:lnTo>
                    <a:pt x="321" y="679"/>
                  </a:lnTo>
                  <a:lnTo>
                    <a:pt x="1631" y="3140"/>
                  </a:lnTo>
                  <a:lnTo>
                    <a:pt x="2940" y="679"/>
                  </a:lnTo>
                  <a:lnTo>
                    <a:pt x="2940" y="3436"/>
                  </a:lnTo>
                  <a:lnTo>
                    <a:pt x="3261" y="3436"/>
                  </a:lnTo>
                  <a:lnTo>
                    <a:pt x="3261" y="0"/>
                  </a:lnTo>
                  <a:lnTo>
                    <a:pt x="2940" y="0"/>
                  </a:lnTo>
                  <a:lnTo>
                    <a:pt x="1631" y="246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5775349" y="1407649"/>
              <a:ext cx="48917" cy="49484"/>
            </a:xfrm>
            <a:custGeom>
              <a:rect b="b" l="l" r="r" t="t"/>
              <a:pathLst>
                <a:path extrusionOk="0" h="2707" w="2676">
                  <a:moveTo>
                    <a:pt x="1341" y="286"/>
                  </a:moveTo>
                  <a:cubicBezTo>
                    <a:pt x="1891" y="286"/>
                    <a:pt x="2350" y="771"/>
                    <a:pt x="2350" y="1351"/>
                  </a:cubicBezTo>
                  <a:cubicBezTo>
                    <a:pt x="2350" y="1936"/>
                    <a:pt x="1891" y="2421"/>
                    <a:pt x="1341" y="2421"/>
                  </a:cubicBezTo>
                  <a:cubicBezTo>
                    <a:pt x="786" y="2421"/>
                    <a:pt x="326" y="1936"/>
                    <a:pt x="326" y="1351"/>
                  </a:cubicBezTo>
                  <a:cubicBezTo>
                    <a:pt x="326" y="771"/>
                    <a:pt x="786" y="286"/>
                    <a:pt x="1341" y="286"/>
                  </a:cubicBezTo>
                  <a:close/>
                  <a:moveTo>
                    <a:pt x="1341" y="0"/>
                  </a:moveTo>
                  <a:cubicBezTo>
                    <a:pt x="616" y="0"/>
                    <a:pt x="0" y="616"/>
                    <a:pt x="0" y="1351"/>
                  </a:cubicBezTo>
                  <a:cubicBezTo>
                    <a:pt x="0" y="2086"/>
                    <a:pt x="616" y="2706"/>
                    <a:pt x="1341" y="2706"/>
                  </a:cubicBezTo>
                  <a:cubicBezTo>
                    <a:pt x="2065" y="2706"/>
                    <a:pt x="2676" y="2086"/>
                    <a:pt x="2676" y="1351"/>
                  </a:cubicBezTo>
                  <a:cubicBezTo>
                    <a:pt x="2676" y="616"/>
                    <a:pt x="2065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5835673" y="1407685"/>
              <a:ext cx="38955" cy="48332"/>
            </a:xfrm>
            <a:custGeom>
              <a:rect b="b" l="l" r="r" t="t"/>
              <a:pathLst>
                <a:path extrusionOk="0" h="2644" w="2131">
                  <a:moveTo>
                    <a:pt x="1163" y="0"/>
                  </a:moveTo>
                  <a:cubicBezTo>
                    <a:pt x="1162" y="0"/>
                    <a:pt x="1161" y="0"/>
                    <a:pt x="1160" y="0"/>
                  </a:cubicBezTo>
                  <a:cubicBezTo>
                    <a:pt x="780" y="0"/>
                    <a:pt x="450" y="199"/>
                    <a:pt x="310" y="485"/>
                  </a:cubicBezTo>
                  <a:lnTo>
                    <a:pt x="310" y="59"/>
                  </a:lnTo>
                  <a:lnTo>
                    <a:pt x="1" y="59"/>
                  </a:lnTo>
                  <a:lnTo>
                    <a:pt x="1" y="2644"/>
                  </a:lnTo>
                  <a:lnTo>
                    <a:pt x="310" y="2644"/>
                  </a:lnTo>
                  <a:lnTo>
                    <a:pt x="310" y="1000"/>
                  </a:lnTo>
                  <a:cubicBezTo>
                    <a:pt x="310" y="600"/>
                    <a:pt x="665" y="284"/>
                    <a:pt x="1120" y="284"/>
                  </a:cubicBezTo>
                  <a:cubicBezTo>
                    <a:pt x="1530" y="284"/>
                    <a:pt x="1820" y="588"/>
                    <a:pt x="1820" y="1024"/>
                  </a:cubicBezTo>
                  <a:lnTo>
                    <a:pt x="1820" y="2644"/>
                  </a:lnTo>
                  <a:lnTo>
                    <a:pt x="2131" y="2644"/>
                  </a:lnTo>
                  <a:lnTo>
                    <a:pt x="2131" y="984"/>
                  </a:lnTo>
                  <a:cubicBezTo>
                    <a:pt x="2131" y="411"/>
                    <a:pt x="1732" y="0"/>
                    <a:pt x="1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5884901" y="1395785"/>
              <a:ext cx="27438" cy="61348"/>
            </a:xfrm>
            <a:custGeom>
              <a:rect b="b" l="l" r="r" t="t"/>
              <a:pathLst>
                <a:path extrusionOk="0" h="3356" w="1501">
                  <a:moveTo>
                    <a:pt x="421" y="1"/>
                  </a:moveTo>
                  <a:lnTo>
                    <a:pt x="421" y="710"/>
                  </a:lnTo>
                  <a:lnTo>
                    <a:pt x="1" y="710"/>
                  </a:lnTo>
                  <a:lnTo>
                    <a:pt x="1" y="995"/>
                  </a:lnTo>
                  <a:lnTo>
                    <a:pt x="421" y="995"/>
                  </a:lnTo>
                  <a:lnTo>
                    <a:pt x="421" y="2695"/>
                  </a:lnTo>
                  <a:cubicBezTo>
                    <a:pt x="421" y="3081"/>
                    <a:pt x="670" y="3355"/>
                    <a:pt x="1021" y="3355"/>
                  </a:cubicBezTo>
                  <a:cubicBezTo>
                    <a:pt x="1195" y="3354"/>
                    <a:pt x="1364" y="3296"/>
                    <a:pt x="1501" y="3191"/>
                  </a:cubicBezTo>
                  <a:lnTo>
                    <a:pt x="1341" y="2960"/>
                  </a:lnTo>
                  <a:cubicBezTo>
                    <a:pt x="1260" y="3030"/>
                    <a:pt x="1156" y="3070"/>
                    <a:pt x="1048" y="3070"/>
                  </a:cubicBezTo>
                  <a:cubicBezTo>
                    <a:pt x="1046" y="3070"/>
                    <a:pt x="1044" y="3070"/>
                    <a:pt x="1042" y="3070"/>
                  </a:cubicBezTo>
                  <a:cubicBezTo>
                    <a:pt x="871" y="3070"/>
                    <a:pt x="732" y="2915"/>
                    <a:pt x="732" y="2695"/>
                  </a:cubicBezTo>
                  <a:lnTo>
                    <a:pt x="732" y="994"/>
                  </a:lnTo>
                  <a:lnTo>
                    <a:pt x="1381" y="994"/>
                  </a:lnTo>
                  <a:lnTo>
                    <a:pt x="1381" y="710"/>
                  </a:lnTo>
                  <a:lnTo>
                    <a:pt x="731" y="710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5922120" y="1392147"/>
              <a:ext cx="38955" cy="63870"/>
            </a:xfrm>
            <a:custGeom>
              <a:rect b="b" l="l" r="r" t="t"/>
              <a:pathLst>
                <a:path extrusionOk="0" h="3494" w="2131">
                  <a:moveTo>
                    <a:pt x="1" y="0"/>
                  </a:moveTo>
                  <a:lnTo>
                    <a:pt x="1" y="3494"/>
                  </a:lnTo>
                  <a:lnTo>
                    <a:pt x="310" y="3494"/>
                  </a:lnTo>
                  <a:lnTo>
                    <a:pt x="310" y="1850"/>
                  </a:lnTo>
                  <a:cubicBezTo>
                    <a:pt x="310" y="1450"/>
                    <a:pt x="665" y="1134"/>
                    <a:pt x="1121" y="1134"/>
                  </a:cubicBezTo>
                  <a:cubicBezTo>
                    <a:pt x="1531" y="1134"/>
                    <a:pt x="1820" y="1438"/>
                    <a:pt x="1820" y="1874"/>
                  </a:cubicBezTo>
                  <a:lnTo>
                    <a:pt x="1820" y="3494"/>
                  </a:lnTo>
                  <a:lnTo>
                    <a:pt x="2131" y="3494"/>
                  </a:lnTo>
                  <a:lnTo>
                    <a:pt x="2131" y="1834"/>
                  </a:lnTo>
                  <a:cubicBezTo>
                    <a:pt x="2131" y="1261"/>
                    <a:pt x="1732" y="850"/>
                    <a:pt x="1165" y="850"/>
                  </a:cubicBezTo>
                  <a:cubicBezTo>
                    <a:pt x="1163" y="850"/>
                    <a:pt x="1162" y="850"/>
                    <a:pt x="1161" y="850"/>
                  </a:cubicBezTo>
                  <a:cubicBezTo>
                    <a:pt x="780" y="850"/>
                    <a:pt x="450" y="1049"/>
                    <a:pt x="310" y="1335"/>
                  </a:cubicBezTo>
                  <a:lnTo>
                    <a:pt x="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4760407" y="1489050"/>
              <a:ext cx="277856" cy="10566"/>
            </a:xfrm>
            <a:custGeom>
              <a:rect b="b" l="l" r="r" t="t"/>
              <a:pathLst>
                <a:path extrusionOk="0" h="578" w="15200">
                  <a:moveTo>
                    <a:pt x="0" y="1"/>
                  </a:moveTo>
                  <a:lnTo>
                    <a:pt x="0" y="578"/>
                  </a:lnTo>
                  <a:lnTo>
                    <a:pt x="15199" y="578"/>
                  </a:lnTo>
                  <a:lnTo>
                    <a:pt x="151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5218522" y="4141313"/>
              <a:ext cx="69044" cy="66411"/>
            </a:xfrm>
            <a:custGeom>
              <a:rect b="b" l="l" r="r" t="t"/>
              <a:pathLst>
                <a:path extrusionOk="0" h="3633" w="3777">
                  <a:moveTo>
                    <a:pt x="1956" y="1"/>
                  </a:moveTo>
                  <a:cubicBezTo>
                    <a:pt x="1223" y="1"/>
                    <a:pt x="563" y="444"/>
                    <a:pt x="281" y="1122"/>
                  </a:cubicBezTo>
                  <a:cubicBezTo>
                    <a:pt x="1" y="1799"/>
                    <a:pt x="156" y="2580"/>
                    <a:pt x="675" y="3100"/>
                  </a:cubicBezTo>
                  <a:cubicBezTo>
                    <a:pt x="1023" y="3448"/>
                    <a:pt x="1488" y="3632"/>
                    <a:pt x="1960" y="3632"/>
                  </a:cubicBezTo>
                  <a:cubicBezTo>
                    <a:pt x="2194" y="3632"/>
                    <a:pt x="2429" y="3587"/>
                    <a:pt x="2654" y="3494"/>
                  </a:cubicBezTo>
                  <a:cubicBezTo>
                    <a:pt x="3333" y="3212"/>
                    <a:pt x="3776" y="2550"/>
                    <a:pt x="3776" y="1815"/>
                  </a:cubicBezTo>
                  <a:cubicBezTo>
                    <a:pt x="3775" y="812"/>
                    <a:pt x="2963" y="1"/>
                    <a:pt x="1960" y="1"/>
                  </a:cubicBezTo>
                  <a:cubicBezTo>
                    <a:pt x="1959" y="1"/>
                    <a:pt x="1958" y="1"/>
                    <a:pt x="19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5327124" y="4141313"/>
              <a:ext cx="69025" cy="66411"/>
            </a:xfrm>
            <a:custGeom>
              <a:rect b="b" l="l" r="r" t="t"/>
              <a:pathLst>
                <a:path extrusionOk="0" h="3633" w="3776">
                  <a:moveTo>
                    <a:pt x="1956" y="1"/>
                  </a:moveTo>
                  <a:cubicBezTo>
                    <a:pt x="1223" y="1"/>
                    <a:pt x="563" y="444"/>
                    <a:pt x="283" y="1122"/>
                  </a:cubicBezTo>
                  <a:cubicBezTo>
                    <a:pt x="0" y="1799"/>
                    <a:pt x="157" y="2580"/>
                    <a:pt x="677" y="3100"/>
                  </a:cubicBezTo>
                  <a:cubicBezTo>
                    <a:pt x="1023" y="3448"/>
                    <a:pt x="1487" y="3632"/>
                    <a:pt x="1960" y="3632"/>
                  </a:cubicBezTo>
                  <a:cubicBezTo>
                    <a:pt x="2194" y="3632"/>
                    <a:pt x="2430" y="3587"/>
                    <a:pt x="2655" y="3494"/>
                  </a:cubicBezTo>
                  <a:cubicBezTo>
                    <a:pt x="3333" y="3212"/>
                    <a:pt x="3776" y="2550"/>
                    <a:pt x="3776" y="1815"/>
                  </a:cubicBezTo>
                  <a:cubicBezTo>
                    <a:pt x="3776" y="812"/>
                    <a:pt x="2963" y="1"/>
                    <a:pt x="1960" y="1"/>
                  </a:cubicBezTo>
                  <a:cubicBezTo>
                    <a:pt x="1959" y="1"/>
                    <a:pt x="1957" y="1"/>
                    <a:pt x="1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5435744" y="4141313"/>
              <a:ext cx="69044" cy="66411"/>
            </a:xfrm>
            <a:custGeom>
              <a:rect b="b" l="l" r="r" t="t"/>
              <a:pathLst>
                <a:path extrusionOk="0" h="3633" w="3777">
                  <a:moveTo>
                    <a:pt x="1956" y="1"/>
                  </a:moveTo>
                  <a:cubicBezTo>
                    <a:pt x="1223" y="1"/>
                    <a:pt x="563" y="444"/>
                    <a:pt x="281" y="1122"/>
                  </a:cubicBezTo>
                  <a:cubicBezTo>
                    <a:pt x="1" y="1799"/>
                    <a:pt x="155" y="2580"/>
                    <a:pt x="675" y="3100"/>
                  </a:cubicBezTo>
                  <a:cubicBezTo>
                    <a:pt x="1023" y="3448"/>
                    <a:pt x="1487" y="3632"/>
                    <a:pt x="1960" y="3632"/>
                  </a:cubicBezTo>
                  <a:cubicBezTo>
                    <a:pt x="2194" y="3632"/>
                    <a:pt x="2429" y="3587"/>
                    <a:pt x="2654" y="3494"/>
                  </a:cubicBezTo>
                  <a:cubicBezTo>
                    <a:pt x="3333" y="3212"/>
                    <a:pt x="3776" y="2550"/>
                    <a:pt x="3776" y="1815"/>
                  </a:cubicBezTo>
                  <a:cubicBezTo>
                    <a:pt x="3775" y="812"/>
                    <a:pt x="2963" y="1"/>
                    <a:pt x="1960" y="1"/>
                  </a:cubicBezTo>
                  <a:cubicBezTo>
                    <a:pt x="1959" y="1"/>
                    <a:pt x="1958" y="1"/>
                    <a:pt x="1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4769291" y="2872517"/>
              <a:ext cx="511913" cy="511913"/>
            </a:xfrm>
            <a:custGeom>
              <a:rect b="b" l="l" r="r" t="t"/>
              <a:pathLst>
                <a:path extrusionOk="0" h="28004" w="28004">
                  <a:moveTo>
                    <a:pt x="5957" y="0"/>
                  </a:moveTo>
                  <a:cubicBezTo>
                    <a:pt x="2658" y="0"/>
                    <a:pt x="0" y="2656"/>
                    <a:pt x="0" y="5957"/>
                  </a:cubicBezTo>
                  <a:lnTo>
                    <a:pt x="0" y="22046"/>
                  </a:lnTo>
                  <a:cubicBezTo>
                    <a:pt x="0" y="25346"/>
                    <a:pt x="2658" y="28004"/>
                    <a:pt x="5957" y="28004"/>
                  </a:cubicBezTo>
                  <a:lnTo>
                    <a:pt x="22047" y="28004"/>
                  </a:lnTo>
                  <a:cubicBezTo>
                    <a:pt x="25348" y="28004"/>
                    <a:pt x="28004" y="25346"/>
                    <a:pt x="28004" y="22046"/>
                  </a:cubicBezTo>
                  <a:lnTo>
                    <a:pt x="28004" y="5957"/>
                  </a:lnTo>
                  <a:cubicBezTo>
                    <a:pt x="28004" y="2656"/>
                    <a:pt x="25348" y="0"/>
                    <a:pt x="2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4898567" y="2932310"/>
              <a:ext cx="240291" cy="268881"/>
            </a:xfrm>
            <a:custGeom>
              <a:rect b="b" l="l" r="r" t="t"/>
              <a:pathLst>
                <a:path extrusionOk="0" h="14709" w="13145">
                  <a:moveTo>
                    <a:pt x="10387" y="1"/>
                  </a:moveTo>
                  <a:cubicBezTo>
                    <a:pt x="8547" y="1"/>
                    <a:pt x="7435" y="986"/>
                    <a:pt x="7249" y="2774"/>
                  </a:cubicBezTo>
                  <a:cubicBezTo>
                    <a:pt x="7077" y="2946"/>
                    <a:pt x="6914" y="3126"/>
                    <a:pt x="6761" y="3314"/>
                  </a:cubicBezTo>
                  <a:cubicBezTo>
                    <a:pt x="6589" y="2579"/>
                    <a:pt x="6203" y="1731"/>
                    <a:pt x="5430" y="851"/>
                  </a:cubicBezTo>
                  <a:lnTo>
                    <a:pt x="4789" y="1414"/>
                  </a:lnTo>
                  <a:cubicBezTo>
                    <a:pt x="6072" y="2874"/>
                    <a:pt x="6101" y="4189"/>
                    <a:pt x="5988" y="4881"/>
                  </a:cubicBezTo>
                  <a:cubicBezTo>
                    <a:pt x="5552" y="4776"/>
                    <a:pt x="4918" y="4658"/>
                    <a:pt x="4236" y="4658"/>
                  </a:cubicBezTo>
                  <a:cubicBezTo>
                    <a:pt x="2750" y="4658"/>
                    <a:pt x="1691" y="5226"/>
                    <a:pt x="1171" y="6300"/>
                  </a:cubicBezTo>
                  <a:cubicBezTo>
                    <a:pt x="1" y="8724"/>
                    <a:pt x="1152" y="12247"/>
                    <a:pt x="3789" y="14320"/>
                  </a:cubicBezTo>
                  <a:cubicBezTo>
                    <a:pt x="4118" y="14578"/>
                    <a:pt x="4483" y="14709"/>
                    <a:pt x="4875" y="14709"/>
                  </a:cubicBezTo>
                  <a:cubicBezTo>
                    <a:pt x="5458" y="14709"/>
                    <a:pt x="5970" y="14409"/>
                    <a:pt x="6303" y="14153"/>
                  </a:cubicBezTo>
                  <a:cubicBezTo>
                    <a:pt x="6637" y="14411"/>
                    <a:pt x="7148" y="14709"/>
                    <a:pt x="7732" y="14709"/>
                  </a:cubicBezTo>
                  <a:cubicBezTo>
                    <a:pt x="8123" y="14709"/>
                    <a:pt x="8489" y="14578"/>
                    <a:pt x="8816" y="14320"/>
                  </a:cubicBezTo>
                  <a:cubicBezTo>
                    <a:pt x="11455" y="12247"/>
                    <a:pt x="12604" y="8724"/>
                    <a:pt x="11434" y="6300"/>
                  </a:cubicBezTo>
                  <a:cubicBezTo>
                    <a:pt x="10916" y="5226"/>
                    <a:pt x="9856" y="4658"/>
                    <a:pt x="8370" y="4658"/>
                  </a:cubicBezTo>
                  <a:cubicBezTo>
                    <a:pt x="7802" y="4658"/>
                    <a:pt x="7268" y="4739"/>
                    <a:pt x="6854" y="4829"/>
                  </a:cubicBezTo>
                  <a:cubicBezTo>
                    <a:pt x="6892" y="4486"/>
                    <a:pt x="6890" y="4138"/>
                    <a:pt x="6846" y="3797"/>
                  </a:cubicBezTo>
                  <a:cubicBezTo>
                    <a:pt x="7008" y="3574"/>
                    <a:pt x="7185" y="3360"/>
                    <a:pt x="7375" y="3161"/>
                  </a:cubicBezTo>
                  <a:cubicBezTo>
                    <a:pt x="7569" y="3437"/>
                    <a:pt x="8043" y="3955"/>
                    <a:pt x="8870" y="3955"/>
                  </a:cubicBezTo>
                  <a:cubicBezTo>
                    <a:pt x="10025" y="3955"/>
                    <a:pt x="11382" y="2930"/>
                    <a:pt x="12903" y="910"/>
                  </a:cubicBezTo>
                  <a:lnTo>
                    <a:pt x="13145" y="588"/>
                  </a:lnTo>
                  <a:lnTo>
                    <a:pt x="12769" y="443"/>
                  </a:lnTo>
                  <a:cubicBezTo>
                    <a:pt x="12721" y="425"/>
                    <a:pt x="11608" y="1"/>
                    <a:pt x="10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4937193" y="3265061"/>
              <a:ext cx="60379" cy="68660"/>
            </a:xfrm>
            <a:custGeom>
              <a:rect b="b" l="l" r="r" t="t"/>
              <a:pathLst>
                <a:path extrusionOk="0" h="3756" w="3303">
                  <a:moveTo>
                    <a:pt x="1270" y="388"/>
                  </a:moveTo>
                  <a:cubicBezTo>
                    <a:pt x="2209" y="388"/>
                    <a:pt x="2870" y="1007"/>
                    <a:pt x="2870" y="1874"/>
                  </a:cubicBezTo>
                  <a:cubicBezTo>
                    <a:pt x="2870" y="2750"/>
                    <a:pt x="2209" y="3367"/>
                    <a:pt x="1270" y="3367"/>
                  </a:cubicBezTo>
                  <a:lnTo>
                    <a:pt x="428" y="3367"/>
                  </a:lnTo>
                  <a:lnTo>
                    <a:pt x="428" y="388"/>
                  </a:lnTo>
                  <a:close/>
                  <a:moveTo>
                    <a:pt x="2" y="1"/>
                  </a:moveTo>
                  <a:lnTo>
                    <a:pt x="0" y="3756"/>
                  </a:lnTo>
                  <a:lnTo>
                    <a:pt x="1270" y="3756"/>
                  </a:lnTo>
                  <a:cubicBezTo>
                    <a:pt x="2461" y="3756"/>
                    <a:pt x="3302" y="2973"/>
                    <a:pt x="3302" y="1876"/>
                  </a:cubicBezTo>
                  <a:cubicBezTo>
                    <a:pt x="3302" y="777"/>
                    <a:pt x="2461" y="1"/>
                    <a:pt x="12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5010167" y="3262740"/>
              <a:ext cx="11571" cy="70981"/>
            </a:xfrm>
            <a:custGeom>
              <a:rect b="b" l="l" r="r" t="t"/>
              <a:pathLst>
                <a:path extrusionOk="0" h="3883" w="633">
                  <a:moveTo>
                    <a:pt x="274" y="1"/>
                  </a:moveTo>
                  <a:cubicBezTo>
                    <a:pt x="136" y="1"/>
                    <a:pt x="3" y="107"/>
                    <a:pt x="1" y="270"/>
                  </a:cubicBezTo>
                  <a:cubicBezTo>
                    <a:pt x="1" y="420"/>
                    <a:pt x="124" y="542"/>
                    <a:pt x="275" y="542"/>
                  </a:cubicBezTo>
                  <a:cubicBezTo>
                    <a:pt x="514" y="541"/>
                    <a:pt x="632" y="251"/>
                    <a:pt x="463" y="80"/>
                  </a:cubicBezTo>
                  <a:cubicBezTo>
                    <a:pt x="408" y="25"/>
                    <a:pt x="341" y="1"/>
                    <a:pt x="274" y="1"/>
                  </a:cubicBezTo>
                  <a:close/>
                  <a:moveTo>
                    <a:pt x="66" y="1056"/>
                  </a:moveTo>
                  <a:lnTo>
                    <a:pt x="68" y="3883"/>
                  </a:lnTo>
                  <a:lnTo>
                    <a:pt x="477" y="3883"/>
                  </a:lnTo>
                  <a:lnTo>
                    <a:pt x="477" y="10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5031152" y="3280837"/>
              <a:ext cx="49978" cy="54072"/>
            </a:xfrm>
            <a:custGeom>
              <a:rect b="b" l="l" r="r" t="t"/>
              <a:pathLst>
                <a:path extrusionOk="0" h="2958" w="2734">
                  <a:moveTo>
                    <a:pt x="1410" y="367"/>
                  </a:moveTo>
                  <a:cubicBezTo>
                    <a:pt x="1973" y="367"/>
                    <a:pt x="2273" y="761"/>
                    <a:pt x="2328" y="1268"/>
                  </a:cubicBezTo>
                  <a:lnTo>
                    <a:pt x="426" y="1268"/>
                  </a:lnTo>
                  <a:cubicBezTo>
                    <a:pt x="503" y="723"/>
                    <a:pt x="908" y="367"/>
                    <a:pt x="1410" y="367"/>
                  </a:cubicBezTo>
                  <a:close/>
                  <a:moveTo>
                    <a:pt x="1394" y="0"/>
                  </a:moveTo>
                  <a:cubicBezTo>
                    <a:pt x="635" y="0"/>
                    <a:pt x="1" y="629"/>
                    <a:pt x="1" y="1470"/>
                  </a:cubicBezTo>
                  <a:cubicBezTo>
                    <a:pt x="1" y="2339"/>
                    <a:pt x="678" y="2958"/>
                    <a:pt x="1432" y="2958"/>
                  </a:cubicBezTo>
                  <a:cubicBezTo>
                    <a:pt x="1825" y="2958"/>
                    <a:pt x="2322" y="2787"/>
                    <a:pt x="2569" y="2520"/>
                  </a:cubicBezTo>
                  <a:lnTo>
                    <a:pt x="2317" y="2253"/>
                  </a:lnTo>
                  <a:cubicBezTo>
                    <a:pt x="2142" y="2445"/>
                    <a:pt x="1759" y="2591"/>
                    <a:pt x="1428" y="2591"/>
                  </a:cubicBezTo>
                  <a:cubicBezTo>
                    <a:pt x="870" y="2591"/>
                    <a:pt x="482" y="2186"/>
                    <a:pt x="422" y="1635"/>
                  </a:cubicBezTo>
                  <a:lnTo>
                    <a:pt x="2733" y="1635"/>
                  </a:lnTo>
                  <a:cubicBezTo>
                    <a:pt x="2733" y="646"/>
                    <a:pt x="2247" y="0"/>
                    <a:pt x="1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5089447" y="3267858"/>
              <a:ext cx="30272" cy="67033"/>
            </a:xfrm>
            <a:custGeom>
              <a:rect b="b" l="l" r="r" t="t"/>
              <a:pathLst>
                <a:path extrusionOk="0" h="3667" w="1656">
                  <a:moveTo>
                    <a:pt x="442" y="1"/>
                  </a:moveTo>
                  <a:lnTo>
                    <a:pt x="442" y="777"/>
                  </a:lnTo>
                  <a:lnTo>
                    <a:pt x="0" y="777"/>
                  </a:lnTo>
                  <a:lnTo>
                    <a:pt x="0" y="1144"/>
                  </a:lnTo>
                  <a:lnTo>
                    <a:pt x="442" y="1144"/>
                  </a:lnTo>
                  <a:lnTo>
                    <a:pt x="442" y="2944"/>
                  </a:lnTo>
                  <a:cubicBezTo>
                    <a:pt x="442" y="3367"/>
                    <a:pt x="727" y="3666"/>
                    <a:pt x="1131" y="3666"/>
                  </a:cubicBezTo>
                  <a:cubicBezTo>
                    <a:pt x="1321" y="3666"/>
                    <a:pt x="1506" y="3603"/>
                    <a:pt x="1655" y="3488"/>
                  </a:cubicBezTo>
                  <a:lnTo>
                    <a:pt x="1453" y="3188"/>
                  </a:lnTo>
                  <a:cubicBezTo>
                    <a:pt x="1394" y="3253"/>
                    <a:pt x="1284" y="3303"/>
                    <a:pt x="1158" y="3303"/>
                  </a:cubicBezTo>
                  <a:cubicBezTo>
                    <a:pt x="994" y="3303"/>
                    <a:pt x="852" y="3155"/>
                    <a:pt x="852" y="2946"/>
                  </a:cubicBezTo>
                  <a:lnTo>
                    <a:pt x="852" y="1144"/>
                  </a:lnTo>
                  <a:lnTo>
                    <a:pt x="1545" y="1144"/>
                  </a:lnTo>
                  <a:lnTo>
                    <a:pt x="1545" y="777"/>
                  </a:lnTo>
                  <a:lnTo>
                    <a:pt x="852" y="77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5450806" y="2872517"/>
              <a:ext cx="511931" cy="511913"/>
            </a:xfrm>
            <a:custGeom>
              <a:rect b="b" l="l" r="r" t="t"/>
              <a:pathLst>
                <a:path extrusionOk="0" h="28004" w="28005">
                  <a:moveTo>
                    <a:pt x="5958" y="0"/>
                  </a:moveTo>
                  <a:cubicBezTo>
                    <a:pt x="2657" y="0"/>
                    <a:pt x="1" y="2656"/>
                    <a:pt x="1" y="5957"/>
                  </a:cubicBezTo>
                  <a:lnTo>
                    <a:pt x="1" y="22046"/>
                  </a:lnTo>
                  <a:cubicBezTo>
                    <a:pt x="1" y="25346"/>
                    <a:pt x="2657" y="28004"/>
                    <a:pt x="5958" y="28004"/>
                  </a:cubicBezTo>
                  <a:lnTo>
                    <a:pt x="22046" y="28004"/>
                  </a:lnTo>
                  <a:cubicBezTo>
                    <a:pt x="25347" y="28004"/>
                    <a:pt x="28004" y="25346"/>
                    <a:pt x="28004" y="22046"/>
                  </a:cubicBezTo>
                  <a:lnTo>
                    <a:pt x="28004" y="5957"/>
                  </a:lnTo>
                  <a:cubicBezTo>
                    <a:pt x="28004" y="2656"/>
                    <a:pt x="25347" y="0"/>
                    <a:pt x="22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5582751" y="3265061"/>
              <a:ext cx="56065" cy="68660"/>
            </a:xfrm>
            <a:custGeom>
              <a:rect b="b" l="l" r="r" t="t"/>
              <a:pathLst>
                <a:path extrusionOk="0" h="3756" w="3067">
                  <a:moveTo>
                    <a:pt x="1" y="1"/>
                  </a:moveTo>
                  <a:lnTo>
                    <a:pt x="1" y="3756"/>
                  </a:lnTo>
                  <a:lnTo>
                    <a:pt x="426" y="3756"/>
                  </a:lnTo>
                  <a:lnTo>
                    <a:pt x="426" y="2045"/>
                  </a:lnTo>
                  <a:lnTo>
                    <a:pt x="2639" y="2045"/>
                  </a:lnTo>
                  <a:lnTo>
                    <a:pt x="2639" y="3756"/>
                  </a:lnTo>
                  <a:lnTo>
                    <a:pt x="3067" y="3756"/>
                  </a:lnTo>
                  <a:lnTo>
                    <a:pt x="3067" y="1"/>
                  </a:lnTo>
                  <a:lnTo>
                    <a:pt x="2639" y="1"/>
                  </a:lnTo>
                  <a:lnTo>
                    <a:pt x="2639" y="1640"/>
                  </a:lnTo>
                  <a:lnTo>
                    <a:pt x="426" y="1640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5651429" y="3280837"/>
              <a:ext cx="49959" cy="54072"/>
            </a:xfrm>
            <a:custGeom>
              <a:rect b="b" l="l" r="r" t="t"/>
              <a:pathLst>
                <a:path extrusionOk="0" h="2958" w="2733">
                  <a:moveTo>
                    <a:pt x="1409" y="367"/>
                  </a:moveTo>
                  <a:cubicBezTo>
                    <a:pt x="1972" y="367"/>
                    <a:pt x="2274" y="761"/>
                    <a:pt x="2328" y="1268"/>
                  </a:cubicBezTo>
                  <a:lnTo>
                    <a:pt x="426" y="1268"/>
                  </a:lnTo>
                  <a:cubicBezTo>
                    <a:pt x="502" y="723"/>
                    <a:pt x="907" y="367"/>
                    <a:pt x="1409" y="367"/>
                  </a:cubicBezTo>
                  <a:close/>
                  <a:moveTo>
                    <a:pt x="1395" y="0"/>
                  </a:moveTo>
                  <a:cubicBezTo>
                    <a:pt x="635" y="0"/>
                    <a:pt x="0" y="629"/>
                    <a:pt x="0" y="1470"/>
                  </a:cubicBezTo>
                  <a:cubicBezTo>
                    <a:pt x="0" y="2339"/>
                    <a:pt x="678" y="2958"/>
                    <a:pt x="1432" y="2958"/>
                  </a:cubicBezTo>
                  <a:cubicBezTo>
                    <a:pt x="1826" y="2958"/>
                    <a:pt x="2323" y="2787"/>
                    <a:pt x="2569" y="2520"/>
                  </a:cubicBezTo>
                  <a:lnTo>
                    <a:pt x="2317" y="2253"/>
                  </a:lnTo>
                  <a:cubicBezTo>
                    <a:pt x="2143" y="2445"/>
                    <a:pt x="1760" y="2591"/>
                    <a:pt x="1427" y="2591"/>
                  </a:cubicBezTo>
                  <a:cubicBezTo>
                    <a:pt x="871" y="2591"/>
                    <a:pt x="482" y="2186"/>
                    <a:pt x="423" y="1635"/>
                  </a:cubicBezTo>
                  <a:lnTo>
                    <a:pt x="2733" y="1635"/>
                  </a:lnTo>
                  <a:cubicBezTo>
                    <a:pt x="2733" y="646"/>
                    <a:pt x="2246" y="0"/>
                    <a:pt x="1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5711022" y="3280855"/>
              <a:ext cx="44548" cy="54054"/>
            </a:xfrm>
            <a:custGeom>
              <a:rect b="b" l="l" r="r" t="t"/>
              <a:pathLst>
                <a:path extrusionOk="0" h="2957" w="2437">
                  <a:moveTo>
                    <a:pt x="1174" y="1460"/>
                  </a:moveTo>
                  <a:cubicBezTo>
                    <a:pt x="1463" y="1460"/>
                    <a:pt x="1750" y="1498"/>
                    <a:pt x="2027" y="1575"/>
                  </a:cubicBezTo>
                  <a:lnTo>
                    <a:pt x="2027" y="2007"/>
                  </a:lnTo>
                  <a:cubicBezTo>
                    <a:pt x="1919" y="2405"/>
                    <a:pt x="1475" y="2597"/>
                    <a:pt x="1104" y="2598"/>
                  </a:cubicBezTo>
                  <a:cubicBezTo>
                    <a:pt x="705" y="2598"/>
                    <a:pt x="399" y="2389"/>
                    <a:pt x="399" y="2040"/>
                  </a:cubicBezTo>
                  <a:cubicBezTo>
                    <a:pt x="399" y="1701"/>
                    <a:pt x="755" y="1460"/>
                    <a:pt x="1174" y="1460"/>
                  </a:cubicBezTo>
                  <a:close/>
                  <a:moveTo>
                    <a:pt x="1294" y="1"/>
                  </a:moveTo>
                  <a:cubicBezTo>
                    <a:pt x="1293" y="1"/>
                    <a:pt x="1292" y="1"/>
                    <a:pt x="1290" y="1"/>
                  </a:cubicBezTo>
                  <a:cubicBezTo>
                    <a:pt x="1016" y="1"/>
                    <a:pt x="678" y="71"/>
                    <a:pt x="273" y="274"/>
                  </a:cubicBezTo>
                  <a:lnTo>
                    <a:pt x="437" y="607"/>
                  </a:lnTo>
                  <a:cubicBezTo>
                    <a:pt x="694" y="476"/>
                    <a:pt x="978" y="350"/>
                    <a:pt x="1262" y="350"/>
                  </a:cubicBezTo>
                  <a:cubicBezTo>
                    <a:pt x="1874" y="350"/>
                    <a:pt x="2027" y="787"/>
                    <a:pt x="2027" y="1170"/>
                  </a:cubicBezTo>
                  <a:lnTo>
                    <a:pt x="2027" y="1275"/>
                  </a:lnTo>
                  <a:cubicBezTo>
                    <a:pt x="1738" y="1181"/>
                    <a:pt x="1415" y="1115"/>
                    <a:pt x="1109" y="1115"/>
                  </a:cubicBezTo>
                  <a:cubicBezTo>
                    <a:pt x="503" y="1115"/>
                    <a:pt x="1" y="1492"/>
                    <a:pt x="1" y="2055"/>
                  </a:cubicBezTo>
                  <a:cubicBezTo>
                    <a:pt x="1" y="2613"/>
                    <a:pt x="437" y="2957"/>
                    <a:pt x="1034" y="2957"/>
                  </a:cubicBezTo>
                  <a:cubicBezTo>
                    <a:pt x="1404" y="2957"/>
                    <a:pt x="1824" y="2782"/>
                    <a:pt x="2027" y="2448"/>
                  </a:cubicBezTo>
                  <a:lnTo>
                    <a:pt x="2027" y="2892"/>
                  </a:lnTo>
                  <a:lnTo>
                    <a:pt x="2437" y="2892"/>
                  </a:lnTo>
                  <a:lnTo>
                    <a:pt x="2437" y="1170"/>
                  </a:lnTo>
                  <a:cubicBezTo>
                    <a:pt x="2437" y="487"/>
                    <a:pt x="2062" y="1"/>
                    <a:pt x="12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5771492" y="3280837"/>
              <a:ext cx="27511" cy="52884"/>
            </a:xfrm>
            <a:custGeom>
              <a:rect b="b" l="l" r="r" t="t"/>
              <a:pathLst>
                <a:path extrusionOk="0" h="2893" w="1505">
                  <a:moveTo>
                    <a:pt x="1504" y="0"/>
                  </a:moveTo>
                  <a:cubicBezTo>
                    <a:pt x="985" y="0"/>
                    <a:pt x="581" y="241"/>
                    <a:pt x="411" y="619"/>
                  </a:cubicBezTo>
                  <a:lnTo>
                    <a:pt x="411" y="66"/>
                  </a:lnTo>
                  <a:lnTo>
                    <a:pt x="1" y="66"/>
                  </a:lnTo>
                  <a:lnTo>
                    <a:pt x="1" y="2893"/>
                  </a:lnTo>
                  <a:lnTo>
                    <a:pt x="411" y="2893"/>
                  </a:lnTo>
                  <a:lnTo>
                    <a:pt x="411" y="1313"/>
                  </a:lnTo>
                  <a:cubicBezTo>
                    <a:pt x="411" y="761"/>
                    <a:pt x="865" y="367"/>
                    <a:pt x="1504" y="367"/>
                  </a:cubicBez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5805457" y="3267858"/>
              <a:ext cx="30272" cy="67033"/>
            </a:xfrm>
            <a:custGeom>
              <a:rect b="b" l="l" r="r" t="t"/>
              <a:pathLst>
                <a:path extrusionOk="0" h="3667" w="1656">
                  <a:moveTo>
                    <a:pt x="442" y="1"/>
                  </a:moveTo>
                  <a:lnTo>
                    <a:pt x="442" y="777"/>
                  </a:lnTo>
                  <a:lnTo>
                    <a:pt x="0" y="777"/>
                  </a:lnTo>
                  <a:lnTo>
                    <a:pt x="0" y="1144"/>
                  </a:lnTo>
                  <a:lnTo>
                    <a:pt x="442" y="1144"/>
                  </a:lnTo>
                  <a:lnTo>
                    <a:pt x="442" y="2944"/>
                  </a:lnTo>
                  <a:cubicBezTo>
                    <a:pt x="442" y="3367"/>
                    <a:pt x="726" y="3666"/>
                    <a:pt x="1131" y="3666"/>
                  </a:cubicBezTo>
                  <a:cubicBezTo>
                    <a:pt x="1320" y="3666"/>
                    <a:pt x="1505" y="3603"/>
                    <a:pt x="1655" y="3488"/>
                  </a:cubicBezTo>
                  <a:lnTo>
                    <a:pt x="1453" y="3188"/>
                  </a:lnTo>
                  <a:cubicBezTo>
                    <a:pt x="1394" y="3253"/>
                    <a:pt x="1284" y="3303"/>
                    <a:pt x="1158" y="3303"/>
                  </a:cubicBezTo>
                  <a:cubicBezTo>
                    <a:pt x="994" y="3303"/>
                    <a:pt x="852" y="3155"/>
                    <a:pt x="852" y="2946"/>
                  </a:cubicBezTo>
                  <a:lnTo>
                    <a:pt x="852" y="1144"/>
                  </a:lnTo>
                  <a:lnTo>
                    <a:pt x="1547" y="1144"/>
                  </a:lnTo>
                  <a:lnTo>
                    <a:pt x="1547" y="777"/>
                  </a:lnTo>
                  <a:lnTo>
                    <a:pt x="852" y="77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5572551" y="2985085"/>
              <a:ext cx="268424" cy="238591"/>
            </a:xfrm>
            <a:custGeom>
              <a:rect b="b" l="l" r="r" t="t"/>
              <a:pathLst>
                <a:path extrusionOk="0" h="13052" w="14684">
                  <a:moveTo>
                    <a:pt x="4161" y="0"/>
                  </a:moveTo>
                  <a:cubicBezTo>
                    <a:pt x="3796" y="0"/>
                    <a:pt x="3410" y="76"/>
                    <a:pt x="3009" y="256"/>
                  </a:cubicBezTo>
                  <a:cubicBezTo>
                    <a:pt x="1021" y="1151"/>
                    <a:pt x="1" y="3335"/>
                    <a:pt x="774" y="5849"/>
                  </a:cubicBezTo>
                  <a:lnTo>
                    <a:pt x="4613" y="5849"/>
                  </a:lnTo>
                  <a:lnTo>
                    <a:pt x="6018" y="2327"/>
                  </a:lnTo>
                  <a:lnTo>
                    <a:pt x="8194" y="7740"/>
                  </a:lnTo>
                  <a:lnTo>
                    <a:pt x="8932" y="5849"/>
                  </a:lnTo>
                  <a:lnTo>
                    <a:pt x="13912" y="5849"/>
                  </a:lnTo>
                  <a:cubicBezTo>
                    <a:pt x="14683" y="3335"/>
                    <a:pt x="13663" y="1151"/>
                    <a:pt x="11675" y="256"/>
                  </a:cubicBezTo>
                  <a:cubicBezTo>
                    <a:pt x="11274" y="76"/>
                    <a:pt x="10888" y="0"/>
                    <a:pt x="10523" y="0"/>
                  </a:cubicBezTo>
                  <a:cubicBezTo>
                    <a:pt x="8659" y="0"/>
                    <a:pt x="7343" y="1974"/>
                    <a:pt x="7343" y="1974"/>
                  </a:cubicBezTo>
                  <a:cubicBezTo>
                    <a:pt x="7343" y="1974"/>
                    <a:pt x="6027" y="0"/>
                    <a:pt x="4161" y="0"/>
                  </a:cubicBezTo>
                  <a:close/>
                  <a:moveTo>
                    <a:pt x="6021" y="4411"/>
                  </a:moveTo>
                  <a:lnTo>
                    <a:pt x="5138" y="6623"/>
                  </a:lnTo>
                  <a:lnTo>
                    <a:pt x="1066" y="6623"/>
                  </a:lnTo>
                  <a:cubicBezTo>
                    <a:pt x="1225" y="6980"/>
                    <a:pt x="1410" y="7324"/>
                    <a:pt x="1621" y="7656"/>
                  </a:cubicBezTo>
                  <a:cubicBezTo>
                    <a:pt x="3663" y="10884"/>
                    <a:pt x="7343" y="13051"/>
                    <a:pt x="7343" y="13051"/>
                  </a:cubicBezTo>
                  <a:cubicBezTo>
                    <a:pt x="7343" y="13051"/>
                    <a:pt x="11021" y="10884"/>
                    <a:pt x="13065" y="7656"/>
                  </a:cubicBezTo>
                  <a:cubicBezTo>
                    <a:pt x="13274" y="7324"/>
                    <a:pt x="13459" y="6980"/>
                    <a:pt x="13618" y="6623"/>
                  </a:cubicBezTo>
                  <a:lnTo>
                    <a:pt x="9462" y="6623"/>
                  </a:lnTo>
                  <a:lnTo>
                    <a:pt x="8205" y="9842"/>
                  </a:lnTo>
                  <a:lnTo>
                    <a:pt x="6021" y="44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4763168" y="3481533"/>
              <a:ext cx="511913" cy="511895"/>
            </a:xfrm>
            <a:custGeom>
              <a:rect b="b" l="l" r="r" t="t"/>
              <a:pathLst>
                <a:path extrusionOk="0" h="28003" w="28004">
                  <a:moveTo>
                    <a:pt x="5957" y="0"/>
                  </a:moveTo>
                  <a:cubicBezTo>
                    <a:pt x="2657" y="0"/>
                    <a:pt x="0" y="2656"/>
                    <a:pt x="0" y="5957"/>
                  </a:cubicBezTo>
                  <a:lnTo>
                    <a:pt x="0" y="22046"/>
                  </a:lnTo>
                  <a:cubicBezTo>
                    <a:pt x="0" y="25346"/>
                    <a:pt x="2657" y="28002"/>
                    <a:pt x="5957" y="28002"/>
                  </a:cubicBezTo>
                  <a:lnTo>
                    <a:pt x="22047" y="28002"/>
                  </a:lnTo>
                  <a:cubicBezTo>
                    <a:pt x="25348" y="28002"/>
                    <a:pt x="28004" y="25346"/>
                    <a:pt x="28004" y="22046"/>
                  </a:cubicBezTo>
                  <a:lnTo>
                    <a:pt x="28004" y="5957"/>
                  </a:lnTo>
                  <a:cubicBezTo>
                    <a:pt x="28004" y="2656"/>
                    <a:pt x="25348" y="0"/>
                    <a:pt x="2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4925421" y="3874078"/>
              <a:ext cx="53140" cy="68641"/>
            </a:xfrm>
            <a:custGeom>
              <a:rect b="b" l="l" r="r" t="t"/>
              <a:pathLst>
                <a:path extrusionOk="0" h="3755" w="2907">
                  <a:moveTo>
                    <a:pt x="1448" y="404"/>
                  </a:moveTo>
                  <a:cubicBezTo>
                    <a:pt x="2060" y="404"/>
                    <a:pt x="2475" y="699"/>
                    <a:pt x="2475" y="1201"/>
                  </a:cubicBezTo>
                  <a:cubicBezTo>
                    <a:pt x="2475" y="1705"/>
                    <a:pt x="2060" y="2000"/>
                    <a:pt x="1448" y="2000"/>
                  </a:cubicBezTo>
                  <a:lnTo>
                    <a:pt x="426" y="2000"/>
                  </a:lnTo>
                  <a:lnTo>
                    <a:pt x="426" y="404"/>
                  </a:lnTo>
                  <a:close/>
                  <a:moveTo>
                    <a:pt x="0" y="1"/>
                  </a:moveTo>
                  <a:lnTo>
                    <a:pt x="0" y="3754"/>
                  </a:lnTo>
                  <a:lnTo>
                    <a:pt x="426" y="3754"/>
                  </a:lnTo>
                  <a:lnTo>
                    <a:pt x="426" y="2405"/>
                  </a:lnTo>
                  <a:lnTo>
                    <a:pt x="1525" y="2405"/>
                  </a:lnTo>
                  <a:cubicBezTo>
                    <a:pt x="2301" y="2405"/>
                    <a:pt x="2907" y="1906"/>
                    <a:pt x="2907" y="1201"/>
                  </a:cubicBezTo>
                  <a:cubicBezTo>
                    <a:pt x="2907" y="498"/>
                    <a:pt x="2301" y="1"/>
                    <a:pt x="1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4989383" y="3872890"/>
              <a:ext cx="7513" cy="69830"/>
            </a:xfrm>
            <a:custGeom>
              <a:rect b="b" l="l" r="r" t="t"/>
              <a:pathLst>
                <a:path extrusionOk="0" h="3820" w="411">
                  <a:moveTo>
                    <a:pt x="1" y="0"/>
                  </a:moveTo>
                  <a:lnTo>
                    <a:pt x="1" y="3819"/>
                  </a:lnTo>
                  <a:lnTo>
                    <a:pt x="411" y="3819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009436" y="3889853"/>
              <a:ext cx="44585" cy="54054"/>
            </a:xfrm>
            <a:custGeom>
              <a:rect b="b" l="l" r="r" t="t"/>
              <a:pathLst>
                <a:path extrusionOk="0" h="2957" w="2439">
                  <a:moveTo>
                    <a:pt x="1176" y="1461"/>
                  </a:moveTo>
                  <a:cubicBezTo>
                    <a:pt x="1465" y="1461"/>
                    <a:pt x="1751" y="1499"/>
                    <a:pt x="2029" y="1576"/>
                  </a:cubicBezTo>
                  <a:lnTo>
                    <a:pt x="2029" y="2006"/>
                  </a:lnTo>
                  <a:cubicBezTo>
                    <a:pt x="1919" y="2405"/>
                    <a:pt x="1477" y="2596"/>
                    <a:pt x="1106" y="2598"/>
                  </a:cubicBezTo>
                  <a:cubicBezTo>
                    <a:pt x="706" y="2598"/>
                    <a:pt x="399" y="2390"/>
                    <a:pt x="399" y="2040"/>
                  </a:cubicBezTo>
                  <a:cubicBezTo>
                    <a:pt x="399" y="1702"/>
                    <a:pt x="755" y="1461"/>
                    <a:pt x="1176" y="1461"/>
                  </a:cubicBezTo>
                  <a:close/>
                  <a:moveTo>
                    <a:pt x="1291" y="0"/>
                  </a:moveTo>
                  <a:cubicBezTo>
                    <a:pt x="1018" y="0"/>
                    <a:pt x="678" y="72"/>
                    <a:pt x="275" y="275"/>
                  </a:cubicBezTo>
                  <a:lnTo>
                    <a:pt x="439" y="608"/>
                  </a:lnTo>
                  <a:cubicBezTo>
                    <a:pt x="696" y="476"/>
                    <a:pt x="980" y="351"/>
                    <a:pt x="1264" y="351"/>
                  </a:cubicBezTo>
                  <a:cubicBezTo>
                    <a:pt x="1876" y="351"/>
                    <a:pt x="2029" y="788"/>
                    <a:pt x="2029" y="1171"/>
                  </a:cubicBezTo>
                  <a:lnTo>
                    <a:pt x="2029" y="1274"/>
                  </a:lnTo>
                  <a:cubicBezTo>
                    <a:pt x="1739" y="1180"/>
                    <a:pt x="1417" y="1115"/>
                    <a:pt x="1111" y="1115"/>
                  </a:cubicBezTo>
                  <a:cubicBezTo>
                    <a:pt x="505" y="1115"/>
                    <a:pt x="1" y="1491"/>
                    <a:pt x="1" y="2054"/>
                  </a:cubicBezTo>
                  <a:cubicBezTo>
                    <a:pt x="1" y="2612"/>
                    <a:pt x="439" y="2956"/>
                    <a:pt x="1034" y="2956"/>
                  </a:cubicBezTo>
                  <a:cubicBezTo>
                    <a:pt x="1406" y="2956"/>
                    <a:pt x="1826" y="2781"/>
                    <a:pt x="2029" y="2448"/>
                  </a:cubicBezTo>
                  <a:lnTo>
                    <a:pt x="2029" y="2891"/>
                  </a:lnTo>
                  <a:lnTo>
                    <a:pt x="2439" y="2891"/>
                  </a:lnTo>
                  <a:lnTo>
                    <a:pt x="2439" y="1171"/>
                  </a:lnTo>
                  <a:cubicBezTo>
                    <a:pt x="2439" y="487"/>
                    <a:pt x="2061" y="2"/>
                    <a:pt x="1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069339" y="3889853"/>
              <a:ext cx="43872" cy="52866"/>
            </a:xfrm>
            <a:custGeom>
              <a:rect b="b" l="l" r="r" t="t"/>
              <a:pathLst>
                <a:path extrusionOk="0" h="2892" w="2400">
                  <a:moveTo>
                    <a:pt x="1340" y="0"/>
                  </a:moveTo>
                  <a:cubicBezTo>
                    <a:pt x="941" y="0"/>
                    <a:pt x="574" y="219"/>
                    <a:pt x="410" y="520"/>
                  </a:cubicBezTo>
                  <a:lnTo>
                    <a:pt x="410" y="66"/>
                  </a:lnTo>
                  <a:lnTo>
                    <a:pt x="0" y="66"/>
                  </a:lnTo>
                  <a:lnTo>
                    <a:pt x="0" y="2891"/>
                  </a:lnTo>
                  <a:lnTo>
                    <a:pt x="410" y="2891"/>
                  </a:lnTo>
                  <a:lnTo>
                    <a:pt x="410" y="1093"/>
                  </a:lnTo>
                  <a:cubicBezTo>
                    <a:pt x="410" y="700"/>
                    <a:pt x="809" y="366"/>
                    <a:pt x="1285" y="366"/>
                  </a:cubicBezTo>
                  <a:cubicBezTo>
                    <a:pt x="1700" y="366"/>
                    <a:pt x="1990" y="689"/>
                    <a:pt x="1990" y="1148"/>
                  </a:cubicBezTo>
                  <a:lnTo>
                    <a:pt x="1990" y="2891"/>
                  </a:lnTo>
                  <a:lnTo>
                    <a:pt x="2400" y="2891"/>
                  </a:lnTo>
                  <a:lnTo>
                    <a:pt x="2400" y="1094"/>
                  </a:lnTo>
                  <a:cubicBezTo>
                    <a:pt x="2400" y="453"/>
                    <a:pt x="1963" y="2"/>
                    <a:pt x="13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4910175" y="3538749"/>
              <a:ext cx="220036" cy="271933"/>
            </a:xfrm>
            <a:custGeom>
              <a:rect b="b" l="l" r="r" t="t"/>
              <a:pathLst>
                <a:path extrusionOk="0" h="14876" w="12037">
                  <a:moveTo>
                    <a:pt x="5383" y="930"/>
                  </a:moveTo>
                  <a:cubicBezTo>
                    <a:pt x="5657" y="930"/>
                    <a:pt x="5880" y="1153"/>
                    <a:pt x="5880" y="1429"/>
                  </a:cubicBezTo>
                  <a:lnTo>
                    <a:pt x="5880" y="1660"/>
                  </a:lnTo>
                  <a:lnTo>
                    <a:pt x="4884" y="1660"/>
                  </a:lnTo>
                  <a:lnTo>
                    <a:pt x="4884" y="1429"/>
                  </a:lnTo>
                  <a:cubicBezTo>
                    <a:pt x="4884" y="1153"/>
                    <a:pt x="5107" y="930"/>
                    <a:pt x="5383" y="930"/>
                  </a:cubicBezTo>
                  <a:close/>
                  <a:moveTo>
                    <a:pt x="5383" y="0"/>
                  </a:moveTo>
                  <a:cubicBezTo>
                    <a:pt x="4594" y="0"/>
                    <a:pt x="3954" y="639"/>
                    <a:pt x="3954" y="1429"/>
                  </a:cubicBezTo>
                  <a:lnTo>
                    <a:pt x="3954" y="1660"/>
                  </a:lnTo>
                  <a:lnTo>
                    <a:pt x="3146" y="1660"/>
                  </a:lnTo>
                  <a:lnTo>
                    <a:pt x="3146" y="3587"/>
                  </a:lnTo>
                  <a:lnTo>
                    <a:pt x="7618" y="3587"/>
                  </a:lnTo>
                  <a:lnTo>
                    <a:pt x="7620" y="1660"/>
                  </a:lnTo>
                  <a:lnTo>
                    <a:pt x="6812" y="1660"/>
                  </a:lnTo>
                  <a:lnTo>
                    <a:pt x="6812" y="1429"/>
                  </a:lnTo>
                  <a:cubicBezTo>
                    <a:pt x="6812" y="639"/>
                    <a:pt x="6172" y="0"/>
                    <a:pt x="5383" y="0"/>
                  </a:cubicBezTo>
                  <a:close/>
                  <a:moveTo>
                    <a:pt x="8017" y="1684"/>
                  </a:moveTo>
                  <a:lnTo>
                    <a:pt x="8017" y="2613"/>
                  </a:lnTo>
                  <a:lnTo>
                    <a:pt x="9576" y="2613"/>
                  </a:lnTo>
                  <a:cubicBezTo>
                    <a:pt x="9718" y="2613"/>
                    <a:pt x="9833" y="2738"/>
                    <a:pt x="9833" y="2892"/>
                  </a:cubicBezTo>
                  <a:lnTo>
                    <a:pt x="9833" y="5810"/>
                  </a:lnTo>
                  <a:lnTo>
                    <a:pt x="9876" y="5740"/>
                  </a:lnTo>
                  <a:cubicBezTo>
                    <a:pt x="10069" y="5424"/>
                    <a:pt x="10396" y="5212"/>
                    <a:pt x="10762" y="5166"/>
                  </a:cubicBezTo>
                  <a:lnTo>
                    <a:pt x="10762" y="2892"/>
                  </a:lnTo>
                  <a:cubicBezTo>
                    <a:pt x="10762" y="2226"/>
                    <a:pt x="10230" y="1684"/>
                    <a:pt x="9576" y="1684"/>
                  </a:cubicBezTo>
                  <a:close/>
                  <a:moveTo>
                    <a:pt x="4312" y="5311"/>
                  </a:moveTo>
                  <a:lnTo>
                    <a:pt x="4312" y="5976"/>
                  </a:lnTo>
                  <a:lnTo>
                    <a:pt x="8608" y="5976"/>
                  </a:lnTo>
                  <a:lnTo>
                    <a:pt x="8608" y="5311"/>
                  </a:lnTo>
                  <a:close/>
                  <a:moveTo>
                    <a:pt x="3345" y="5010"/>
                  </a:moveTo>
                  <a:lnTo>
                    <a:pt x="2523" y="5883"/>
                  </a:lnTo>
                  <a:lnTo>
                    <a:pt x="2247" y="5636"/>
                  </a:lnTo>
                  <a:lnTo>
                    <a:pt x="1981" y="5933"/>
                  </a:lnTo>
                  <a:lnTo>
                    <a:pt x="2547" y="6440"/>
                  </a:lnTo>
                  <a:lnTo>
                    <a:pt x="3634" y="5282"/>
                  </a:lnTo>
                  <a:lnTo>
                    <a:pt x="3345" y="5010"/>
                  </a:lnTo>
                  <a:close/>
                  <a:moveTo>
                    <a:pt x="10918" y="5555"/>
                  </a:moveTo>
                  <a:cubicBezTo>
                    <a:pt x="10641" y="5555"/>
                    <a:pt x="10371" y="5695"/>
                    <a:pt x="10216" y="5949"/>
                  </a:cubicBezTo>
                  <a:lnTo>
                    <a:pt x="9809" y="6609"/>
                  </a:lnTo>
                  <a:lnTo>
                    <a:pt x="10102" y="6787"/>
                  </a:lnTo>
                  <a:lnTo>
                    <a:pt x="10176" y="6833"/>
                  </a:lnTo>
                  <a:lnTo>
                    <a:pt x="10448" y="7001"/>
                  </a:lnTo>
                  <a:lnTo>
                    <a:pt x="10525" y="7047"/>
                  </a:lnTo>
                  <a:lnTo>
                    <a:pt x="11392" y="7581"/>
                  </a:lnTo>
                  <a:lnTo>
                    <a:pt x="11797" y="6921"/>
                  </a:lnTo>
                  <a:cubicBezTo>
                    <a:pt x="12036" y="6532"/>
                    <a:pt x="11915" y="6024"/>
                    <a:pt x="11526" y="5786"/>
                  </a:cubicBezTo>
                  <a:lnTo>
                    <a:pt x="11351" y="5678"/>
                  </a:lnTo>
                  <a:cubicBezTo>
                    <a:pt x="11216" y="5595"/>
                    <a:pt x="11066" y="5555"/>
                    <a:pt x="10918" y="5555"/>
                  </a:cubicBezTo>
                  <a:close/>
                  <a:moveTo>
                    <a:pt x="8948" y="6527"/>
                  </a:moveTo>
                  <a:lnTo>
                    <a:pt x="8164" y="7849"/>
                  </a:lnTo>
                  <a:lnTo>
                    <a:pt x="8519" y="8076"/>
                  </a:lnTo>
                  <a:lnTo>
                    <a:pt x="9305" y="6752"/>
                  </a:lnTo>
                  <a:lnTo>
                    <a:pt x="8948" y="6527"/>
                  </a:lnTo>
                  <a:close/>
                  <a:moveTo>
                    <a:pt x="4312" y="8412"/>
                  </a:moveTo>
                  <a:lnTo>
                    <a:pt x="4312" y="9075"/>
                  </a:lnTo>
                  <a:lnTo>
                    <a:pt x="7821" y="9075"/>
                  </a:lnTo>
                  <a:lnTo>
                    <a:pt x="8218" y="8412"/>
                  </a:lnTo>
                  <a:close/>
                  <a:moveTo>
                    <a:pt x="3345" y="8109"/>
                  </a:moveTo>
                  <a:lnTo>
                    <a:pt x="2523" y="8984"/>
                  </a:lnTo>
                  <a:lnTo>
                    <a:pt x="2247" y="8737"/>
                  </a:lnTo>
                  <a:lnTo>
                    <a:pt x="1981" y="9034"/>
                  </a:lnTo>
                  <a:lnTo>
                    <a:pt x="2547" y="9541"/>
                  </a:lnTo>
                  <a:lnTo>
                    <a:pt x="3634" y="8382"/>
                  </a:lnTo>
                  <a:lnTo>
                    <a:pt x="3345" y="8109"/>
                  </a:lnTo>
                  <a:close/>
                  <a:moveTo>
                    <a:pt x="9575" y="6915"/>
                  </a:moveTo>
                  <a:lnTo>
                    <a:pt x="7939" y="9654"/>
                  </a:lnTo>
                  <a:lnTo>
                    <a:pt x="9557" y="10649"/>
                  </a:lnTo>
                  <a:lnTo>
                    <a:pt x="11193" y="7908"/>
                  </a:lnTo>
                  <a:lnTo>
                    <a:pt x="9575" y="6915"/>
                  </a:lnTo>
                  <a:close/>
                  <a:moveTo>
                    <a:pt x="7719" y="9997"/>
                  </a:moveTo>
                  <a:lnTo>
                    <a:pt x="7483" y="12154"/>
                  </a:lnTo>
                  <a:lnTo>
                    <a:pt x="7483" y="12154"/>
                  </a:lnTo>
                  <a:lnTo>
                    <a:pt x="9328" y="10987"/>
                  </a:lnTo>
                  <a:lnTo>
                    <a:pt x="7719" y="9997"/>
                  </a:lnTo>
                  <a:close/>
                  <a:moveTo>
                    <a:pt x="4312" y="11511"/>
                  </a:moveTo>
                  <a:lnTo>
                    <a:pt x="4312" y="12176"/>
                  </a:lnTo>
                  <a:lnTo>
                    <a:pt x="7079" y="12176"/>
                  </a:lnTo>
                  <a:lnTo>
                    <a:pt x="7151" y="11511"/>
                  </a:lnTo>
                  <a:close/>
                  <a:moveTo>
                    <a:pt x="1188" y="1682"/>
                  </a:moveTo>
                  <a:cubicBezTo>
                    <a:pt x="533" y="1682"/>
                    <a:pt x="0" y="2224"/>
                    <a:pt x="0" y="2891"/>
                  </a:cubicBezTo>
                  <a:lnTo>
                    <a:pt x="0" y="13669"/>
                  </a:lnTo>
                  <a:cubicBezTo>
                    <a:pt x="0" y="14333"/>
                    <a:pt x="533" y="14876"/>
                    <a:pt x="1188" y="14876"/>
                  </a:cubicBezTo>
                  <a:lnTo>
                    <a:pt x="9576" y="14876"/>
                  </a:lnTo>
                  <a:cubicBezTo>
                    <a:pt x="10232" y="14876"/>
                    <a:pt x="10764" y="14333"/>
                    <a:pt x="10764" y="13669"/>
                  </a:cubicBezTo>
                  <a:lnTo>
                    <a:pt x="10764" y="9413"/>
                  </a:lnTo>
                  <a:lnTo>
                    <a:pt x="9833" y="10982"/>
                  </a:lnTo>
                  <a:lnTo>
                    <a:pt x="9833" y="13669"/>
                  </a:lnTo>
                  <a:cubicBezTo>
                    <a:pt x="9833" y="13822"/>
                    <a:pt x="9718" y="13948"/>
                    <a:pt x="9576" y="13948"/>
                  </a:cubicBezTo>
                  <a:lnTo>
                    <a:pt x="1188" y="13948"/>
                  </a:lnTo>
                  <a:cubicBezTo>
                    <a:pt x="1046" y="13948"/>
                    <a:pt x="930" y="13822"/>
                    <a:pt x="930" y="13669"/>
                  </a:cubicBezTo>
                  <a:lnTo>
                    <a:pt x="930" y="2892"/>
                  </a:lnTo>
                  <a:cubicBezTo>
                    <a:pt x="930" y="2738"/>
                    <a:pt x="1046" y="2613"/>
                    <a:pt x="1188" y="2613"/>
                  </a:cubicBezTo>
                  <a:lnTo>
                    <a:pt x="2748" y="2613"/>
                  </a:lnTo>
                  <a:lnTo>
                    <a:pt x="2748" y="16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5449746" y="3481533"/>
              <a:ext cx="511913" cy="511895"/>
            </a:xfrm>
            <a:custGeom>
              <a:rect b="b" l="l" r="r" t="t"/>
              <a:pathLst>
                <a:path extrusionOk="0" h="28003" w="28004">
                  <a:moveTo>
                    <a:pt x="5958" y="0"/>
                  </a:moveTo>
                  <a:cubicBezTo>
                    <a:pt x="2658" y="0"/>
                    <a:pt x="0" y="2656"/>
                    <a:pt x="0" y="5957"/>
                  </a:cubicBezTo>
                  <a:lnTo>
                    <a:pt x="0" y="22046"/>
                  </a:lnTo>
                  <a:cubicBezTo>
                    <a:pt x="0" y="25346"/>
                    <a:pt x="2658" y="28002"/>
                    <a:pt x="5958" y="28002"/>
                  </a:cubicBezTo>
                  <a:lnTo>
                    <a:pt x="22047" y="28002"/>
                  </a:lnTo>
                  <a:cubicBezTo>
                    <a:pt x="25347" y="28002"/>
                    <a:pt x="28003" y="25346"/>
                    <a:pt x="28003" y="22046"/>
                  </a:cubicBezTo>
                  <a:lnTo>
                    <a:pt x="28003" y="5957"/>
                  </a:lnTo>
                  <a:cubicBezTo>
                    <a:pt x="28003" y="2656"/>
                    <a:pt x="25347" y="0"/>
                    <a:pt x="22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5513105" y="3874078"/>
              <a:ext cx="49265" cy="68641"/>
            </a:xfrm>
            <a:custGeom>
              <a:rect b="b" l="l" r="r" t="t"/>
              <a:pathLst>
                <a:path extrusionOk="0" h="3755" w="2695">
                  <a:moveTo>
                    <a:pt x="0" y="1"/>
                  </a:moveTo>
                  <a:lnTo>
                    <a:pt x="0" y="3754"/>
                  </a:lnTo>
                  <a:lnTo>
                    <a:pt x="2695" y="3754"/>
                  </a:lnTo>
                  <a:lnTo>
                    <a:pt x="2695" y="3351"/>
                  </a:lnTo>
                  <a:lnTo>
                    <a:pt x="432" y="3351"/>
                  </a:lnTo>
                  <a:lnTo>
                    <a:pt x="432" y="2045"/>
                  </a:lnTo>
                  <a:lnTo>
                    <a:pt x="2471" y="2045"/>
                  </a:lnTo>
                  <a:lnTo>
                    <a:pt x="2471" y="1640"/>
                  </a:lnTo>
                  <a:lnTo>
                    <a:pt x="432" y="1640"/>
                  </a:lnTo>
                  <a:lnTo>
                    <a:pt x="432" y="404"/>
                  </a:lnTo>
                  <a:lnTo>
                    <a:pt x="2695" y="404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5571016" y="3891042"/>
              <a:ext cx="48661" cy="51678"/>
            </a:xfrm>
            <a:custGeom>
              <a:rect b="b" l="l" r="r" t="t"/>
              <a:pathLst>
                <a:path extrusionOk="0" h="2827" w="2662">
                  <a:moveTo>
                    <a:pt x="43" y="1"/>
                  </a:moveTo>
                  <a:lnTo>
                    <a:pt x="1092" y="1383"/>
                  </a:lnTo>
                  <a:lnTo>
                    <a:pt x="0" y="2826"/>
                  </a:lnTo>
                  <a:lnTo>
                    <a:pt x="480" y="2826"/>
                  </a:lnTo>
                  <a:lnTo>
                    <a:pt x="1333" y="1700"/>
                  </a:lnTo>
                  <a:lnTo>
                    <a:pt x="2180" y="2826"/>
                  </a:lnTo>
                  <a:lnTo>
                    <a:pt x="2661" y="2826"/>
                  </a:lnTo>
                  <a:lnTo>
                    <a:pt x="1574" y="1383"/>
                  </a:lnTo>
                  <a:lnTo>
                    <a:pt x="2618" y="1"/>
                  </a:lnTo>
                  <a:lnTo>
                    <a:pt x="2137" y="1"/>
                  </a:lnTo>
                  <a:lnTo>
                    <a:pt x="1333" y="1067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627610" y="3889890"/>
              <a:ext cx="49978" cy="54036"/>
            </a:xfrm>
            <a:custGeom>
              <a:rect b="b" l="l" r="r" t="t"/>
              <a:pathLst>
                <a:path extrusionOk="0" h="2956" w="2734">
                  <a:moveTo>
                    <a:pt x="1410" y="365"/>
                  </a:moveTo>
                  <a:cubicBezTo>
                    <a:pt x="1973" y="365"/>
                    <a:pt x="2272" y="759"/>
                    <a:pt x="2328" y="1268"/>
                  </a:cubicBezTo>
                  <a:lnTo>
                    <a:pt x="426" y="1268"/>
                  </a:lnTo>
                  <a:lnTo>
                    <a:pt x="426" y="1266"/>
                  </a:lnTo>
                  <a:cubicBezTo>
                    <a:pt x="503" y="721"/>
                    <a:pt x="908" y="365"/>
                    <a:pt x="1410" y="365"/>
                  </a:cubicBezTo>
                  <a:close/>
                  <a:moveTo>
                    <a:pt x="1394" y="0"/>
                  </a:moveTo>
                  <a:cubicBezTo>
                    <a:pt x="635" y="0"/>
                    <a:pt x="0" y="628"/>
                    <a:pt x="0" y="1470"/>
                  </a:cubicBezTo>
                  <a:cubicBezTo>
                    <a:pt x="0" y="2339"/>
                    <a:pt x="678" y="2956"/>
                    <a:pt x="1432" y="2956"/>
                  </a:cubicBezTo>
                  <a:cubicBezTo>
                    <a:pt x="1824" y="2956"/>
                    <a:pt x="2322" y="2787"/>
                    <a:pt x="2569" y="2519"/>
                  </a:cubicBezTo>
                  <a:lnTo>
                    <a:pt x="2317" y="2251"/>
                  </a:lnTo>
                  <a:cubicBezTo>
                    <a:pt x="2142" y="2443"/>
                    <a:pt x="1759" y="2591"/>
                    <a:pt x="1427" y="2591"/>
                  </a:cubicBezTo>
                  <a:cubicBezTo>
                    <a:pt x="869" y="2591"/>
                    <a:pt x="480" y="2186"/>
                    <a:pt x="421" y="1634"/>
                  </a:cubicBezTo>
                  <a:lnTo>
                    <a:pt x="2733" y="1634"/>
                  </a:lnTo>
                  <a:cubicBezTo>
                    <a:pt x="2733" y="644"/>
                    <a:pt x="2247" y="0"/>
                    <a:pt x="1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5690475" y="3889890"/>
              <a:ext cx="27493" cy="52829"/>
            </a:xfrm>
            <a:custGeom>
              <a:rect b="b" l="l" r="r" t="t"/>
              <a:pathLst>
                <a:path extrusionOk="0" h="2890" w="1504">
                  <a:moveTo>
                    <a:pt x="1504" y="0"/>
                  </a:moveTo>
                  <a:cubicBezTo>
                    <a:pt x="984" y="0"/>
                    <a:pt x="581" y="239"/>
                    <a:pt x="410" y="617"/>
                  </a:cubicBezTo>
                  <a:lnTo>
                    <a:pt x="410" y="64"/>
                  </a:lnTo>
                  <a:lnTo>
                    <a:pt x="0" y="64"/>
                  </a:lnTo>
                  <a:lnTo>
                    <a:pt x="0" y="2889"/>
                  </a:lnTo>
                  <a:lnTo>
                    <a:pt x="410" y="2889"/>
                  </a:lnTo>
                  <a:lnTo>
                    <a:pt x="410" y="1311"/>
                  </a:lnTo>
                  <a:cubicBezTo>
                    <a:pt x="410" y="759"/>
                    <a:pt x="865" y="365"/>
                    <a:pt x="1504" y="365"/>
                  </a:cubicBezTo>
                  <a:lnTo>
                    <a:pt x="15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725500" y="3889890"/>
              <a:ext cx="45499" cy="54072"/>
            </a:xfrm>
            <a:custGeom>
              <a:rect b="b" l="l" r="r" t="t"/>
              <a:pathLst>
                <a:path extrusionOk="0" h="2958" w="2489">
                  <a:moveTo>
                    <a:pt x="1466" y="0"/>
                  </a:moveTo>
                  <a:cubicBezTo>
                    <a:pt x="674" y="0"/>
                    <a:pt x="1" y="671"/>
                    <a:pt x="1" y="1475"/>
                  </a:cubicBezTo>
                  <a:cubicBezTo>
                    <a:pt x="1" y="2278"/>
                    <a:pt x="675" y="2956"/>
                    <a:pt x="1466" y="2958"/>
                  </a:cubicBezTo>
                  <a:cubicBezTo>
                    <a:pt x="1850" y="2954"/>
                    <a:pt x="2219" y="2800"/>
                    <a:pt x="2488" y="2526"/>
                  </a:cubicBezTo>
                  <a:lnTo>
                    <a:pt x="2204" y="2246"/>
                  </a:lnTo>
                  <a:cubicBezTo>
                    <a:pt x="2013" y="2459"/>
                    <a:pt x="1750" y="2591"/>
                    <a:pt x="1466" y="2591"/>
                  </a:cubicBezTo>
                  <a:cubicBezTo>
                    <a:pt x="903" y="2591"/>
                    <a:pt x="433" y="2081"/>
                    <a:pt x="433" y="1475"/>
                  </a:cubicBezTo>
                  <a:cubicBezTo>
                    <a:pt x="433" y="874"/>
                    <a:pt x="903" y="365"/>
                    <a:pt x="1466" y="365"/>
                  </a:cubicBezTo>
                  <a:cubicBezTo>
                    <a:pt x="1745" y="365"/>
                    <a:pt x="2002" y="491"/>
                    <a:pt x="2187" y="694"/>
                  </a:cubicBezTo>
                  <a:lnTo>
                    <a:pt x="2472" y="415"/>
                  </a:lnTo>
                  <a:cubicBezTo>
                    <a:pt x="2204" y="158"/>
                    <a:pt x="184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781108" y="3871756"/>
              <a:ext cx="11571" cy="70963"/>
            </a:xfrm>
            <a:custGeom>
              <a:rect b="b" l="l" r="r" t="t"/>
              <a:pathLst>
                <a:path extrusionOk="0" h="3882" w="633">
                  <a:moveTo>
                    <a:pt x="274" y="1"/>
                  </a:moveTo>
                  <a:cubicBezTo>
                    <a:pt x="135" y="1"/>
                    <a:pt x="3" y="107"/>
                    <a:pt x="1" y="270"/>
                  </a:cubicBezTo>
                  <a:cubicBezTo>
                    <a:pt x="1" y="420"/>
                    <a:pt x="124" y="542"/>
                    <a:pt x="274" y="542"/>
                  </a:cubicBezTo>
                  <a:cubicBezTo>
                    <a:pt x="514" y="539"/>
                    <a:pt x="632" y="251"/>
                    <a:pt x="463" y="80"/>
                  </a:cubicBezTo>
                  <a:cubicBezTo>
                    <a:pt x="408" y="25"/>
                    <a:pt x="340" y="1"/>
                    <a:pt x="274" y="1"/>
                  </a:cubicBezTo>
                  <a:close/>
                  <a:moveTo>
                    <a:pt x="66" y="1056"/>
                  </a:moveTo>
                  <a:lnTo>
                    <a:pt x="66" y="3881"/>
                  </a:lnTo>
                  <a:lnTo>
                    <a:pt x="476" y="3881"/>
                  </a:lnTo>
                  <a:lnTo>
                    <a:pt x="476" y="10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801782" y="3889853"/>
              <a:ext cx="40271" cy="54072"/>
            </a:xfrm>
            <a:custGeom>
              <a:rect b="b" l="l" r="r" t="t"/>
              <a:pathLst>
                <a:path extrusionOk="0" h="2958" w="2203">
                  <a:moveTo>
                    <a:pt x="1126" y="0"/>
                  </a:moveTo>
                  <a:cubicBezTo>
                    <a:pt x="563" y="0"/>
                    <a:pt x="137" y="318"/>
                    <a:pt x="137" y="831"/>
                  </a:cubicBezTo>
                  <a:cubicBezTo>
                    <a:pt x="137" y="1236"/>
                    <a:pt x="399" y="1439"/>
                    <a:pt x="1083" y="1635"/>
                  </a:cubicBezTo>
                  <a:cubicBezTo>
                    <a:pt x="1466" y="1745"/>
                    <a:pt x="1792" y="1842"/>
                    <a:pt x="1792" y="2148"/>
                  </a:cubicBezTo>
                  <a:cubicBezTo>
                    <a:pt x="1792" y="2416"/>
                    <a:pt x="1542" y="2591"/>
                    <a:pt x="1171" y="2591"/>
                  </a:cubicBezTo>
                  <a:cubicBezTo>
                    <a:pt x="858" y="2591"/>
                    <a:pt x="536" y="2472"/>
                    <a:pt x="214" y="2236"/>
                  </a:cubicBezTo>
                  <a:lnTo>
                    <a:pt x="0" y="2537"/>
                  </a:lnTo>
                  <a:cubicBezTo>
                    <a:pt x="338" y="2810"/>
                    <a:pt x="777" y="2958"/>
                    <a:pt x="1171" y="2958"/>
                  </a:cubicBezTo>
                  <a:cubicBezTo>
                    <a:pt x="1754" y="2958"/>
                    <a:pt x="2202" y="2625"/>
                    <a:pt x="2202" y="2105"/>
                  </a:cubicBezTo>
                  <a:cubicBezTo>
                    <a:pt x="2202" y="1569"/>
                    <a:pt x="1733" y="1416"/>
                    <a:pt x="1279" y="1274"/>
                  </a:cubicBezTo>
                  <a:cubicBezTo>
                    <a:pt x="755" y="1105"/>
                    <a:pt x="547" y="1029"/>
                    <a:pt x="547" y="783"/>
                  </a:cubicBezTo>
                  <a:cubicBezTo>
                    <a:pt x="547" y="509"/>
                    <a:pt x="809" y="367"/>
                    <a:pt x="1126" y="367"/>
                  </a:cubicBezTo>
                  <a:cubicBezTo>
                    <a:pt x="1378" y="367"/>
                    <a:pt x="1657" y="453"/>
                    <a:pt x="1941" y="635"/>
                  </a:cubicBezTo>
                  <a:lnTo>
                    <a:pt x="2137" y="318"/>
                  </a:lnTo>
                  <a:cubicBezTo>
                    <a:pt x="1837" y="120"/>
                    <a:pt x="1475" y="0"/>
                    <a:pt x="1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851595" y="3889890"/>
              <a:ext cx="49959" cy="54036"/>
            </a:xfrm>
            <a:custGeom>
              <a:rect b="b" l="l" r="r" t="t"/>
              <a:pathLst>
                <a:path extrusionOk="0" h="2956" w="2733">
                  <a:moveTo>
                    <a:pt x="1410" y="365"/>
                  </a:moveTo>
                  <a:cubicBezTo>
                    <a:pt x="1972" y="365"/>
                    <a:pt x="2274" y="759"/>
                    <a:pt x="2328" y="1268"/>
                  </a:cubicBezTo>
                  <a:lnTo>
                    <a:pt x="426" y="1268"/>
                  </a:lnTo>
                  <a:lnTo>
                    <a:pt x="426" y="1266"/>
                  </a:lnTo>
                  <a:cubicBezTo>
                    <a:pt x="502" y="721"/>
                    <a:pt x="907" y="365"/>
                    <a:pt x="1410" y="365"/>
                  </a:cubicBezTo>
                  <a:close/>
                  <a:moveTo>
                    <a:pt x="1395" y="0"/>
                  </a:moveTo>
                  <a:cubicBezTo>
                    <a:pt x="635" y="0"/>
                    <a:pt x="0" y="628"/>
                    <a:pt x="0" y="1470"/>
                  </a:cubicBezTo>
                  <a:cubicBezTo>
                    <a:pt x="0" y="2339"/>
                    <a:pt x="679" y="2956"/>
                    <a:pt x="1432" y="2956"/>
                  </a:cubicBezTo>
                  <a:cubicBezTo>
                    <a:pt x="1826" y="2956"/>
                    <a:pt x="2323" y="2787"/>
                    <a:pt x="2569" y="2519"/>
                  </a:cubicBezTo>
                  <a:lnTo>
                    <a:pt x="2317" y="2251"/>
                  </a:lnTo>
                  <a:cubicBezTo>
                    <a:pt x="2143" y="2443"/>
                    <a:pt x="1760" y="2591"/>
                    <a:pt x="1427" y="2591"/>
                  </a:cubicBezTo>
                  <a:cubicBezTo>
                    <a:pt x="869" y="2591"/>
                    <a:pt x="482" y="2186"/>
                    <a:pt x="421" y="1634"/>
                  </a:cubicBezTo>
                  <a:lnTo>
                    <a:pt x="2733" y="1634"/>
                  </a:lnTo>
                  <a:cubicBezTo>
                    <a:pt x="2733" y="644"/>
                    <a:pt x="2247" y="0"/>
                    <a:pt x="1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595748" y="3519921"/>
              <a:ext cx="219927" cy="298165"/>
            </a:xfrm>
            <a:custGeom>
              <a:rect b="b" l="l" r="r" t="t"/>
              <a:pathLst>
                <a:path extrusionOk="0" h="16311" w="12031">
                  <a:moveTo>
                    <a:pt x="6015" y="358"/>
                  </a:moveTo>
                  <a:cubicBezTo>
                    <a:pt x="6356" y="358"/>
                    <a:pt x="6696" y="460"/>
                    <a:pt x="6987" y="663"/>
                  </a:cubicBezTo>
                  <a:cubicBezTo>
                    <a:pt x="7507" y="1025"/>
                    <a:pt x="7784" y="1647"/>
                    <a:pt x="7703" y="2275"/>
                  </a:cubicBezTo>
                  <a:cubicBezTo>
                    <a:pt x="7623" y="2905"/>
                    <a:pt x="7199" y="3438"/>
                    <a:pt x="6605" y="3658"/>
                  </a:cubicBezTo>
                  <a:lnTo>
                    <a:pt x="6605" y="3154"/>
                  </a:lnTo>
                  <a:lnTo>
                    <a:pt x="6927" y="3154"/>
                  </a:lnTo>
                  <a:lnTo>
                    <a:pt x="6927" y="1972"/>
                  </a:lnTo>
                  <a:lnTo>
                    <a:pt x="5104" y="1972"/>
                  </a:lnTo>
                  <a:lnTo>
                    <a:pt x="5104" y="3154"/>
                  </a:lnTo>
                  <a:lnTo>
                    <a:pt x="5425" y="3154"/>
                  </a:lnTo>
                  <a:lnTo>
                    <a:pt x="5425" y="3658"/>
                  </a:lnTo>
                  <a:cubicBezTo>
                    <a:pt x="4758" y="3410"/>
                    <a:pt x="4314" y="2774"/>
                    <a:pt x="4314" y="2063"/>
                  </a:cubicBezTo>
                  <a:cubicBezTo>
                    <a:pt x="4312" y="1429"/>
                    <a:pt x="4664" y="847"/>
                    <a:pt x="5226" y="552"/>
                  </a:cubicBezTo>
                  <a:cubicBezTo>
                    <a:pt x="5473" y="422"/>
                    <a:pt x="5744" y="358"/>
                    <a:pt x="6015" y="358"/>
                  </a:cubicBezTo>
                  <a:close/>
                  <a:moveTo>
                    <a:pt x="5844" y="5470"/>
                  </a:moveTo>
                  <a:lnTo>
                    <a:pt x="5844" y="6315"/>
                  </a:lnTo>
                  <a:lnTo>
                    <a:pt x="6189" y="6315"/>
                  </a:lnTo>
                  <a:lnTo>
                    <a:pt x="6189" y="5470"/>
                  </a:lnTo>
                  <a:close/>
                  <a:moveTo>
                    <a:pt x="3751" y="6030"/>
                  </a:moveTo>
                  <a:lnTo>
                    <a:pt x="3451" y="6204"/>
                  </a:lnTo>
                  <a:lnTo>
                    <a:pt x="3874" y="6934"/>
                  </a:lnTo>
                  <a:lnTo>
                    <a:pt x="4173" y="6762"/>
                  </a:lnTo>
                  <a:lnTo>
                    <a:pt x="3751" y="6030"/>
                  </a:lnTo>
                  <a:close/>
                  <a:moveTo>
                    <a:pt x="8280" y="6032"/>
                  </a:moveTo>
                  <a:lnTo>
                    <a:pt x="7858" y="6763"/>
                  </a:lnTo>
                  <a:lnTo>
                    <a:pt x="8158" y="6936"/>
                  </a:lnTo>
                  <a:lnTo>
                    <a:pt x="8580" y="6204"/>
                  </a:lnTo>
                  <a:lnTo>
                    <a:pt x="8280" y="6032"/>
                  </a:lnTo>
                  <a:close/>
                  <a:moveTo>
                    <a:pt x="1917" y="7736"/>
                  </a:moveTo>
                  <a:lnTo>
                    <a:pt x="1745" y="8036"/>
                  </a:lnTo>
                  <a:lnTo>
                    <a:pt x="2477" y="8458"/>
                  </a:lnTo>
                  <a:lnTo>
                    <a:pt x="2649" y="8158"/>
                  </a:lnTo>
                  <a:lnTo>
                    <a:pt x="1917" y="7736"/>
                  </a:lnTo>
                  <a:close/>
                  <a:moveTo>
                    <a:pt x="10112" y="7736"/>
                  </a:moveTo>
                  <a:lnTo>
                    <a:pt x="9380" y="8158"/>
                  </a:lnTo>
                  <a:lnTo>
                    <a:pt x="9554" y="8458"/>
                  </a:lnTo>
                  <a:lnTo>
                    <a:pt x="10286" y="8036"/>
                  </a:lnTo>
                  <a:lnTo>
                    <a:pt x="10112" y="7736"/>
                  </a:lnTo>
                  <a:close/>
                  <a:moveTo>
                    <a:pt x="1185" y="10129"/>
                  </a:moveTo>
                  <a:lnTo>
                    <a:pt x="1185" y="10473"/>
                  </a:lnTo>
                  <a:lnTo>
                    <a:pt x="2030" y="10473"/>
                  </a:lnTo>
                  <a:lnTo>
                    <a:pt x="2030" y="10129"/>
                  </a:lnTo>
                  <a:close/>
                  <a:moveTo>
                    <a:pt x="10001" y="10129"/>
                  </a:moveTo>
                  <a:lnTo>
                    <a:pt x="10001" y="10473"/>
                  </a:lnTo>
                  <a:lnTo>
                    <a:pt x="10846" y="10473"/>
                  </a:lnTo>
                  <a:lnTo>
                    <a:pt x="10846" y="10129"/>
                  </a:lnTo>
                  <a:close/>
                  <a:moveTo>
                    <a:pt x="6012" y="9921"/>
                  </a:moveTo>
                  <a:cubicBezTo>
                    <a:pt x="6205" y="9921"/>
                    <a:pt x="6391" y="10071"/>
                    <a:pt x="6391" y="10298"/>
                  </a:cubicBezTo>
                  <a:cubicBezTo>
                    <a:pt x="6391" y="10505"/>
                    <a:pt x="6222" y="10673"/>
                    <a:pt x="6015" y="10674"/>
                  </a:cubicBezTo>
                  <a:cubicBezTo>
                    <a:pt x="5680" y="10674"/>
                    <a:pt x="5513" y="10268"/>
                    <a:pt x="5748" y="10032"/>
                  </a:cubicBezTo>
                  <a:cubicBezTo>
                    <a:pt x="5825" y="9955"/>
                    <a:pt x="5919" y="9921"/>
                    <a:pt x="6012" y="9921"/>
                  </a:cubicBezTo>
                  <a:close/>
                  <a:moveTo>
                    <a:pt x="9007" y="8194"/>
                  </a:moveTo>
                  <a:lnTo>
                    <a:pt x="6861" y="9377"/>
                  </a:lnTo>
                  <a:cubicBezTo>
                    <a:pt x="6621" y="9155"/>
                    <a:pt x="6314" y="9043"/>
                    <a:pt x="6007" y="9043"/>
                  </a:cubicBezTo>
                  <a:cubicBezTo>
                    <a:pt x="5727" y="9043"/>
                    <a:pt x="5447" y="9136"/>
                    <a:pt x="5216" y="9322"/>
                  </a:cubicBezTo>
                  <a:cubicBezTo>
                    <a:pt x="4730" y="9715"/>
                    <a:pt x="4605" y="10405"/>
                    <a:pt x="4923" y="10942"/>
                  </a:cubicBezTo>
                  <a:cubicBezTo>
                    <a:pt x="5154" y="11338"/>
                    <a:pt x="5573" y="11564"/>
                    <a:pt x="6008" y="11564"/>
                  </a:cubicBezTo>
                  <a:cubicBezTo>
                    <a:pt x="6166" y="11564"/>
                    <a:pt x="6326" y="11534"/>
                    <a:pt x="6480" y="11472"/>
                  </a:cubicBezTo>
                  <a:cubicBezTo>
                    <a:pt x="7059" y="11237"/>
                    <a:pt x="7380" y="10615"/>
                    <a:pt x="7233" y="10008"/>
                  </a:cubicBezTo>
                  <a:lnTo>
                    <a:pt x="9312" y="8712"/>
                  </a:lnTo>
                  <a:lnTo>
                    <a:pt x="9007" y="8194"/>
                  </a:lnTo>
                  <a:close/>
                  <a:moveTo>
                    <a:pt x="9554" y="12144"/>
                  </a:moveTo>
                  <a:lnTo>
                    <a:pt x="9382" y="12443"/>
                  </a:lnTo>
                  <a:lnTo>
                    <a:pt x="10114" y="12865"/>
                  </a:lnTo>
                  <a:lnTo>
                    <a:pt x="10286" y="12567"/>
                  </a:lnTo>
                  <a:lnTo>
                    <a:pt x="9554" y="12144"/>
                  </a:lnTo>
                  <a:close/>
                  <a:moveTo>
                    <a:pt x="2477" y="12146"/>
                  </a:moveTo>
                  <a:lnTo>
                    <a:pt x="1745" y="12568"/>
                  </a:lnTo>
                  <a:lnTo>
                    <a:pt x="1917" y="12867"/>
                  </a:lnTo>
                  <a:lnTo>
                    <a:pt x="2649" y="12444"/>
                  </a:lnTo>
                  <a:lnTo>
                    <a:pt x="2477" y="12146"/>
                  </a:lnTo>
                  <a:close/>
                  <a:moveTo>
                    <a:pt x="3874" y="13678"/>
                  </a:moveTo>
                  <a:lnTo>
                    <a:pt x="3451" y="14408"/>
                  </a:lnTo>
                  <a:lnTo>
                    <a:pt x="3749" y="14582"/>
                  </a:lnTo>
                  <a:lnTo>
                    <a:pt x="4172" y="13850"/>
                  </a:lnTo>
                  <a:lnTo>
                    <a:pt x="3874" y="13678"/>
                  </a:lnTo>
                  <a:close/>
                  <a:moveTo>
                    <a:pt x="8158" y="13678"/>
                  </a:moveTo>
                  <a:lnTo>
                    <a:pt x="7859" y="13850"/>
                  </a:lnTo>
                  <a:lnTo>
                    <a:pt x="8282" y="14582"/>
                  </a:lnTo>
                  <a:lnTo>
                    <a:pt x="8580" y="14410"/>
                  </a:lnTo>
                  <a:lnTo>
                    <a:pt x="8158" y="13678"/>
                  </a:lnTo>
                  <a:close/>
                  <a:moveTo>
                    <a:pt x="5843" y="14298"/>
                  </a:moveTo>
                  <a:lnTo>
                    <a:pt x="5843" y="15143"/>
                  </a:lnTo>
                  <a:lnTo>
                    <a:pt x="6187" y="15143"/>
                  </a:lnTo>
                  <a:lnTo>
                    <a:pt x="6187" y="14298"/>
                  </a:lnTo>
                  <a:close/>
                  <a:moveTo>
                    <a:pt x="6015" y="5161"/>
                  </a:moveTo>
                  <a:cubicBezTo>
                    <a:pt x="8848" y="5161"/>
                    <a:pt x="11152" y="7465"/>
                    <a:pt x="11152" y="10298"/>
                  </a:cubicBezTo>
                  <a:cubicBezTo>
                    <a:pt x="11152" y="13131"/>
                    <a:pt x="8850" y="15435"/>
                    <a:pt x="6015" y="15435"/>
                  </a:cubicBezTo>
                  <a:cubicBezTo>
                    <a:pt x="3183" y="15435"/>
                    <a:pt x="878" y="13131"/>
                    <a:pt x="878" y="10298"/>
                  </a:cubicBezTo>
                  <a:cubicBezTo>
                    <a:pt x="878" y="7465"/>
                    <a:pt x="3183" y="5161"/>
                    <a:pt x="6015" y="5161"/>
                  </a:cubicBezTo>
                  <a:close/>
                  <a:moveTo>
                    <a:pt x="6016" y="0"/>
                  </a:moveTo>
                  <a:cubicBezTo>
                    <a:pt x="4993" y="0"/>
                    <a:pt x="4125" y="749"/>
                    <a:pt x="3977" y="1762"/>
                  </a:cubicBezTo>
                  <a:cubicBezTo>
                    <a:pt x="3830" y="2773"/>
                    <a:pt x="4446" y="3739"/>
                    <a:pt x="5426" y="4032"/>
                  </a:cubicBezTo>
                  <a:lnTo>
                    <a:pt x="5426" y="4311"/>
                  </a:lnTo>
                  <a:cubicBezTo>
                    <a:pt x="4557" y="4396"/>
                    <a:pt x="3719" y="4670"/>
                    <a:pt x="2968" y="5115"/>
                  </a:cubicBezTo>
                  <a:lnTo>
                    <a:pt x="2810" y="4864"/>
                  </a:lnTo>
                  <a:lnTo>
                    <a:pt x="3003" y="4742"/>
                  </a:lnTo>
                  <a:lnTo>
                    <a:pt x="2317" y="3658"/>
                  </a:lnTo>
                  <a:lnTo>
                    <a:pt x="1219" y="4351"/>
                  </a:lnTo>
                  <a:lnTo>
                    <a:pt x="1906" y="5437"/>
                  </a:lnTo>
                  <a:lnTo>
                    <a:pt x="2099" y="5314"/>
                  </a:lnTo>
                  <a:lnTo>
                    <a:pt x="2274" y="5593"/>
                  </a:lnTo>
                  <a:cubicBezTo>
                    <a:pt x="890" y="6696"/>
                    <a:pt x="1" y="8394"/>
                    <a:pt x="1" y="10297"/>
                  </a:cubicBezTo>
                  <a:cubicBezTo>
                    <a:pt x="1" y="13613"/>
                    <a:pt x="2700" y="16310"/>
                    <a:pt x="6015" y="16310"/>
                  </a:cubicBezTo>
                  <a:cubicBezTo>
                    <a:pt x="9331" y="16310"/>
                    <a:pt x="12030" y="13613"/>
                    <a:pt x="12030" y="10297"/>
                  </a:cubicBezTo>
                  <a:cubicBezTo>
                    <a:pt x="12029" y="8401"/>
                    <a:pt x="11145" y="6708"/>
                    <a:pt x="9771" y="5604"/>
                  </a:cubicBezTo>
                  <a:lnTo>
                    <a:pt x="9923" y="5368"/>
                  </a:lnTo>
                  <a:lnTo>
                    <a:pt x="10115" y="5493"/>
                  </a:lnTo>
                  <a:lnTo>
                    <a:pt x="10812" y="4415"/>
                  </a:lnTo>
                  <a:lnTo>
                    <a:pt x="9722" y="3710"/>
                  </a:lnTo>
                  <a:lnTo>
                    <a:pt x="9025" y="4788"/>
                  </a:lnTo>
                  <a:lnTo>
                    <a:pt x="9218" y="4912"/>
                  </a:lnTo>
                  <a:lnTo>
                    <a:pt x="9081" y="5124"/>
                  </a:lnTo>
                  <a:cubicBezTo>
                    <a:pt x="8325" y="4675"/>
                    <a:pt x="7480" y="4397"/>
                    <a:pt x="6606" y="4311"/>
                  </a:cubicBezTo>
                  <a:lnTo>
                    <a:pt x="6606" y="4032"/>
                  </a:lnTo>
                  <a:cubicBezTo>
                    <a:pt x="7585" y="3739"/>
                    <a:pt x="8202" y="2773"/>
                    <a:pt x="8054" y="1762"/>
                  </a:cubicBezTo>
                  <a:cubicBezTo>
                    <a:pt x="7906" y="749"/>
                    <a:pt x="7038" y="0"/>
                    <a:pt x="6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4906702" y="1133778"/>
              <a:ext cx="86355" cy="132512"/>
            </a:xfrm>
            <a:custGeom>
              <a:rect b="b" l="l" r="r" t="t"/>
              <a:pathLst>
                <a:path extrusionOk="0" h="7249" w="4724">
                  <a:moveTo>
                    <a:pt x="1" y="0"/>
                  </a:moveTo>
                  <a:lnTo>
                    <a:pt x="2" y="7248"/>
                  </a:lnTo>
                  <a:lnTo>
                    <a:pt x="996" y="7248"/>
                  </a:lnTo>
                  <a:lnTo>
                    <a:pt x="996" y="1760"/>
                  </a:lnTo>
                  <a:lnTo>
                    <a:pt x="1016" y="1760"/>
                  </a:lnTo>
                  <a:lnTo>
                    <a:pt x="1845" y="7248"/>
                  </a:lnTo>
                  <a:lnTo>
                    <a:pt x="2797" y="7248"/>
                  </a:lnTo>
                  <a:lnTo>
                    <a:pt x="3626" y="1760"/>
                  </a:lnTo>
                  <a:lnTo>
                    <a:pt x="3647" y="1760"/>
                  </a:lnTo>
                  <a:lnTo>
                    <a:pt x="3647" y="7248"/>
                  </a:lnTo>
                  <a:lnTo>
                    <a:pt x="4723" y="7248"/>
                  </a:lnTo>
                  <a:lnTo>
                    <a:pt x="4723" y="0"/>
                  </a:lnTo>
                  <a:lnTo>
                    <a:pt x="3097" y="0"/>
                  </a:lnTo>
                  <a:lnTo>
                    <a:pt x="2372" y="5188"/>
                  </a:lnTo>
                  <a:lnTo>
                    <a:pt x="2352" y="5188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5002508" y="1133778"/>
              <a:ext cx="71182" cy="132512"/>
            </a:xfrm>
            <a:custGeom>
              <a:rect b="b" l="l" r="r" t="t"/>
              <a:pathLst>
                <a:path extrusionOk="0" h="7249" w="3894">
                  <a:moveTo>
                    <a:pt x="0" y="0"/>
                  </a:moveTo>
                  <a:lnTo>
                    <a:pt x="1378" y="4163"/>
                  </a:lnTo>
                  <a:lnTo>
                    <a:pt x="1378" y="7248"/>
                  </a:lnTo>
                  <a:lnTo>
                    <a:pt x="2516" y="7248"/>
                  </a:lnTo>
                  <a:lnTo>
                    <a:pt x="2516" y="4163"/>
                  </a:lnTo>
                  <a:lnTo>
                    <a:pt x="3894" y="0"/>
                  </a:lnTo>
                  <a:lnTo>
                    <a:pt x="2786" y="0"/>
                  </a:lnTo>
                  <a:lnTo>
                    <a:pt x="2009" y="2661"/>
                  </a:lnTo>
                  <a:lnTo>
                    <a:pt x="1989" y="2661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5113394" y="1133778"/>
              <a:ext cx="55114" cy="132530"/>
            </a:xfrm>
            <a:custGeom>
              <a:rect b="b" l="l" r="r" t="t"/>
              <a:pathLst>
                <a:path extrusionOk="0" h="7250" w="3015">
                  <a:moveTo>
                    <a:pt x="3" y="0"/>
                  </a:moveTo>
                  <a:lnTo>
                    <a:pt x="1" y="7250"/>
                  </a:lnTo>
                  <a:lnTo>
                    <a:pt x="1141" y="7250"/>
                  </a:lnTo>
                  <a:lnTo>
                    <a:pt x="1141" y="4093"/>
                  </a:lnTo>
                  <a:lnTo>
                    <a:pt x="2611" y="4093"/>
                  </a:lnTo>
                  <a:lnTo>
                    <a:pt x="2611" y="3057"/>
                  </a:lnTo>
                  <a:lnTo>
                    <a:pt x="1141" y="3057"/>
                  </a:lnTo>
                  <a:lnTo>
                    <a:pt x="1141" y="1036"/>
                  </a:lnTo>
                  <a:lnTo>
                    <a:pt x="3014" y="1036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178544" y="1133778"/>
              <a:ext cx="20857" cy="132512"/>
            </a:xfrm>
            <a:custGeom>
              <a:rect b="b" l="l" r="r" t="t"/>
              <a:pathLst>
                <a:path extrusionOk="0" h="7249" w="1141">
                  <a:moveTo>
                    <a:pt x="0" y="0"/>
                  </a:moveTo>
                  <a:lnTo>
                    <a:pt x="0" y="7248"/>
                  </a:lnTo>
                  <a:lnTo>
                    <a:pt x="1140" y="7248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209382" y="1133741"/>
              <a:ext cx="64400" cy="132548"/>
            </a:xfrm>
            <a:custGeom>
              <a:rect b="b" l="l" r="r" t="t"/>
              <a:pathLst>
                <a:path extrusionOk="0" h="7251" w="3523">
                  <a:moveTo>
                    <a:pt x="0" y="1"/>
                  </a:moveTo>
                  <a:lnTo>
                    <a:pt x="0" y="1037"/>
                  </a:lnTo>
                  <a:lnTo>
                    <a:pt x="1191" y="1037"/>
                  </a:lnTo>
                  <a:lnTo>
                    <a:pt x="1191" y="7250"/>
                  </a:lnTo>
                  <a:lnTo>
                    <a:pt x="2331" y="7250"/>
                  </a:lnTo>
                  <a:lnTo>
                    <a:pt x="2331" y="1037"/>
                  </a:lnTo>
                  <a:lnTo>
                    <a:pt x="3522" y="1037"/>
                  </a:lnTo>
                  <a:lnTo>
                    <a:pt x="3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283782" y="1133778"/>
              <a:ext cx="65333" cy="132512"/>
            </a:xfrm>
            <a:custGeom>
              <a:rect b="b" l="l" r="r" t="t"/>
              <a:pathLst>
                <a:path extrusionOk="0" h="7249" w="3574">
                  <a:moveTo>
                    <a:pt x="1" y="0"/>
                  </a:moveTo>
                  <a:lnTo>
                    <a:pt x="1" y="7248"/>
                  </a:lnTo>
                  <a:lnTo>
                    <a:pt x="1016" y="7248"/>
                  </a:lnTo>
                  <a:lnTo>
                    <a:pt x="1016" y="1956"/>
                  </a:lnTo>
                  <a:lnTo>
                    <a:pt x="1035" y="1956"/>
                  </a:lnTo>
                  <a:lnTo>
                    <a:pt x="2403" y="7248"/>
                  </a:lnTo>
                  <a:lnTo>
                    <a:pt x="3574" y="7248"/>
                  </a:lnTo>
                  <a:lnTo>
                    <a:pt x="3574" y="0"/>
                  </a:lnTo>
                  <a:lnTo>
                    <a:pt x="2558" y="0"/>
                  </a:lnTo>
                  <a:lnTo>
                    <a:pt x="2558" y="4338"/>
                  </a:lnTo>
                  <a:lnTo>
                    <a:pt x="2537" y="4338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5364598" y="1133778"/>
              <a:ext cx="56796" cy="132567"/>
            </a:xfrm>
            <a:custGeom>
              <a:rect b="b" l="l" r="r" t="t"/>
              <a:pathLst>
                <a:path extrusionOk="0" h="7252" w="3107">
                  <a:moveTo>
                    <a:pt x="1" y="0"/>
                  </a:moveTo>
                  <a:lnTo>
                    <a:pt x="1" y="7251"/>
                  </a:lnTo>
                  <a:lnTo>
                    <a:pt x="3107" y="7251"/>
                  </a:lnTo>
                  <a:lnTo>
                    <a:pt x="3107" y="6215"/>
                  </a:lnTo>
                  <a:lnTo>
                    <a:pt x="1139" y="6215"/>
                  </a:lnTo>
                  <a:lnTo>
                    <a:pt x="1139" y="3988"/>
                  </a:lnTo>
                  <a:lnTo>
                    <a:pt x="2703" y="3988"/>
                  </a:lnTo>
                  <a:lnTo>
                    <a:pt x="2703" y="2951"/>
                  </a:lnTo>
                  <a:lnTo>
                    <a:pt x="1139" y="2951"/>
                  </a:lnTo>
                  <a:lnTo>
                    <a:pt x="1139" y="1036"/>
                  </a:lnTo>
                  <a:lnTo>
                    <a:pt x="3107" y="1036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5430095" y="1131877"/>
              <a:ext cx="62097" cy="136296"/>
            </a:xfrm>
            <a:custGeom>
              <a:rect b="b" l="l" r="r" t="t"/>
              <a:pathLst>
                <a:path extrusionOk="0" h="7456" w="3397">
                  <a:moveTo>
                    <a:pt x="1719" y="1"/>
                  </a:moveTo>
                  <a:cubicBezTo>
                    <a:pt x="1166" y="1"/>
                    <a:pt x="745" y="158"/>
                    <a:pt x="455" y="472"/>
                  </a:cubicBezTo>
                  <a:cubicBezTo>
                    <a:pt x="166" y="785"/>
                    <a:pt x="21" y="1230"/>
                    <a:pt x="21" y="1802"/>
                  </a:cubicBezTo>
                  <a:cubicBezTo>
                    <a:pt x="21" y="2223"/>
                    <a:pt x="114" y="2601"/>
                    <a:pt x="300" y="2936"/>
                  </a:cubicBezTo>
                  <a:cubicBezTo>
                    <a:pt x="487" y="3271"/>
                    <a:pt x="814" y="3645"/>
                    <a:pt x="1284" y="4060"/>
                  </a:cubicBezTo>
                  <a:cubicBezTo>
                    <a:pt x="1657" y="4383"/>
                    <a:pt x="1912" y="4662"/>
                    <a:pt x="2049" y="4894"/>
                  </a:cubicBezTo>
                  <a:cubicBezTo>
                    <a:pt x="2188" y="5125"/>
                    <a:pt x="2256" y="5393"/>
                    <a:pt x="2256" y="5696"/>
                  </a:cubicBezTo>
                  <a:cubicBezTo>
                    <a:pt x="2256" y="5951"/>
                    <a:pt x="2207" y="6136"/>
                    <a:pt x="2107" y="6250"/>
                  </a:cubicBezTo>
                  <a:cubicBezTo>
                    <a:pt x="2006" y="6364"/>
                    <a:pt x="1859" y="6421"/>
                    <a:pt x="1667" y="6421"/>
                  </a:cubicBezTo>
                  <a:cubicBezTo>
                    <a:pt x="1273" y="6421"/>
                    <a:pt x="1077" y="6187"/>
                    <a:pt x="1077" y="5716"/>
                  </a:cubicBezTo>
                  <a:lnTo>
                    <a:pt x="1077" y="5219"/>
                  </a:lnTo>
                  <a:lnTo>
                    <a:pt x="0" y="5219"/>
                  </a:lnTo>
                  <a:lnTo>
                    <a:pt x="0" y="5633"/>
                  </a:lnTo>
                  <a:cubicBezTo>
                    <a:pt x="0" y="6220"/>
                    <a:pt x="141" y="6671"/>
                    <a:pt x="425" y="6985"/>
                  </a:cubicBezTo>
                  <a:cubicBezTo>
                    <a:pt x="708" y="7300"/>
                    <a:pt x="1126" y="7456"/>
                    <a:pt x="1678" y="7456"/>
                  </a:cubicBezTo>
                  <a:cubicBezTo>
                    <a:pt x="2236" y="7456"/>
                    <a:pt x="2663" y="7298"/>
                    <a:pt x="2956" y="6981"/>
                  </a:cubicBezTo>
                  <a:cubicBezTo>
                    <a:pt x="3250" y="6662"/>
                    <a:pt x="3396" y="6206"/>
                    <a:pt x="3396" y="5613"/>
                  </a:cubicBezTo>
                  <a:cubicBezTo>
                    <a:pt x="3396" y="5157"/>
                    <a:pt x="3307" y="4760"/>
                    <a:pt x="3127" y="4422"/>
                  </a:cubicBezTo>
                  <a:cubicBezTo>
                    <a:pt x="2947" y="4084"/>
                    <a:pt x="2620" y="3707"/>
                    <a:pt x="2143" y="3293"/>
                  </a:cubicBezTo>
                  <a:cubicBezTo>
                    <a:pt x="1770" y="2969"/>
                    <a:pt x="1513" y="2693"/>
                    <a:pt x="1372" y="2465"/>
                  </a:cubicBezTo>
                  <a:cubicBezTo>
                    <a:pt x="1233" y="2245"/>
                    <a:pt x="1160" y="1990"/>
                    <a:pt x="1160" y="1730"/>
                  </a:cubicBezTo>
                  <a:cubicBezTo>
                    <a:pt x="1160" y="1266"/>
                    <a:pt x="1349" y="1035"/>
                    <a:pt x="1729" y="1035"/>
                  </a:cubicBezTo>
                  <a:cubicBezTo>
                    <a:pt x="1915" y="1037"/>
                    <a:pt x="2057" y="1093"/>
                    <a:pt x="2154" y="1207"/>
                  </a:cubicBezTo>
                  <a:cubicBezTo>
                    <a:pt x="2250" y="1321"/>
                    <a:pt x="2298" y="1502"/>
                    <a:pt x="2298" y="1751"/>
                  </a:cubicBezTo>
                  <a:lnTo>
                    <a:pt x="2298" y="2123"/>
                  </a:lnTo>
                  <a:lnTo>
                    <a:pt x="3374" y="2123"/>
                  </a:lnTo>
                  <a:lnTo>
                    <a:pt x="3374" y="1823"/>
                  </a:lnTo>
                  <a:cubicBezTo>
                    <a:pt x="3376" y="1236"/>
                    <a:pt x="3235" y="787"/>
                    <a:pt x="2956" y="472"/>
                  </a:cubicBezTo>
                  <a:cubicBezTo>
                    <a:pt x="2676" y="157"/>
                    <a:pt x="2264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500510" y="1131877"/>
              <a:ext cx="62097" cy="136296"/>
            </a:xfrm>
            <a:custGeom>
              <a:rect b="b" l="l" r="r" t="t"/>
              <a:pathLst>
                <a:path extrusionOk="0" h="7456" w="3397">
                  <a:moveTo>
                    <a:pt x="1719" y="1"/>
                  </a:moveTo>
                  <a:cubicBezTo>
                    <a:pt x="1166" y="1"/>
                    <a:pt x="745" y="158"/>
                    <a:pt x="456" y="471"/>
                  </a:cubicBezTo>
                  <a:cubicBezTo>
                    <a:pt x="166" y="785"/>
                    <a:pt x="21" y="1230"/>
                    <a:pt x="21" y="1802"/>
                  </a:cubicBezTo>
                  <a:cubicBezTo>
                    <a:pt x="21" y="2223"/>
                    <a:pt x="114" y="2601"/>
                    <a:pt x="300" y="2936"/>
                  </a:cubicBezTo>
                  <a:cubicBezTo>
                    <a:pt x="487" y="3271"/>
                    <a:pt x="814" y="3645"/>
                    <a:pt x="1284" y="4060"/>
                  </a:cubicBezTo>
                  <a:cubicBezTo>
                    <a:pt x="1657" y="4383"/>
                    <a:pt x="1912" y="4662"/>
                    <a:pt x="2051" y="4894"/>
                  </a:cubicBezTo>
                  <a:cubicBezTo>
                    <a:pt x="2188" y="5125"/>
                    <a:pt x="2256" y="5393"/>
                    <a:pt x="2256" y="5696"/>
                  </a:cubicBezTo>
                  <a:cubicBezTo>
                    <a:pt x="2256" y="5951"/>
                    <a:pt x="2207" y="6136"/>
                    <a:pt x="2107" y="6250"/>
                  </a:cubicBezTo>
                  <a:cubicBezTo>
                    <a:pt x="2006" y="6364"/>
                    <a:pt x="1859" y="6421"/>
                    <a:pt x="1667" y="6421"/>
                  </a:cubicBezTo>
                  <a:cubicBezTo>
                    <a:pt x="1273" y="6421"/>
                    <a:pt x="1077" y="6187"/>
                    <a:pt x="1077" y="5716"/>
                  </a:cubicBezTo>
                  <a:lnTo>
                    <a:pt x="1077" y="5219"/>
                  </a:lnTo>
                  <a:lnTo>
                    <a:pt x="0" y="5219"/>
                  </a:lnTo>
                  <a:lnTo>
                    <a:pt x="0" y="5633"/>
                  </a:lnTo>
                  <a:cubicBezTo>
                    <a:pt x="0" y="6220"/>
                    <a:pt x="142" y="6671"/>
                    <a:pt x="424" y="6985"/>
                  </a:cubicBezTo>
                  <a:cubicBezTo>
                    <a:pt x="708" y="7300"/>
                    <a:pt x="1126" y="7456"/>
                    <a:pt x="1678" y="7456"/>
                  </a:cubicBezTo>
                  <a:cubicBezTo>
                    <a:pt x="2237" y="7456"/>
                    <a:pt x="2663" y="7298"/>
                    <a:pt x="2956" y="6979"/>
                  </a:cubicBezTo>
                  <a:cubicBezTo>
                    <a:pt x="3250" y="6662"/>
                    <a:pt x="3396" y="6206"/>
                    <a:pt x="3396" y="5613"/>
                  </a:cubicBezTo>
                  <a:cubicBezTo>
                    <a:pt x="3396" y="5157"/>
                    <a:pt x="3307" y="4760"/>
                    <a:pt x="3127" y="4422"/>
                  </a:cubicBezTo>
                  <a:cubicBezTo>
                    <a:pt x="2948" y="4084"/>
                    <a:pt x="2620" y="3707"/>
                    <a:pt x="2143" y="3293"/>
                  </a:cubicBezTo>
                  <a:cubicBezTo>
                    <a:pt x="1772" y="2969"/>
                    <a:pt x="1513" y="2693"/>
                    <a:pt x="1372" y="2465"/>
                  </a:cubicBezTo>
                  <a:cubicBezTo>
                    <a:pt x="1233" y="2245"/>
                    <a:pt x="1160" y="1990"/>
                    <a:pt x="1160" y="1730"/>
                  </a:cubicBezTo>
                  <a:cubicBezTo>
                    <a:pt x="1160" y="1266"/>
                    <a:pt x="1349" y="1035"/>
                    <a:pt x="1729" y="1035"/>
                  </a:cubicBezTo>
                  <a:cubicBezTo>
                    <a:pt x="1917" y="1037"/>
                    <a:pt x="2057" y="1093"/>
                    <a:pt x="2154" y="1207"/>
                  </a:cubicBezTo>
                  <a:cubicBezTo>
                    <a:pt x="2250" y="1321"/>
                    <a:pt x="2299" y="1502"/>
                    <a:pt x="2299" y="1751"/>
                  </a:cubicBezTo>
                  <a:lnTo>
                    <a:pt x="2299" y="2123"/>
                  </a:lnTo>
                  <a:lnTo>
                    <a:pt x="3376" y="2123"/>
                  </a:lnTo>
                  <a:lnTo>
                    <a:pt x="3376" y="1823"/>
                  </a:lnTo>
                  <a:cubicBezTo>
                    <a:pt x="3376" y="1236"/>
                    <a:pt x="3237" y="785"/>
                    <a:pt x="2956" y="471"/>
                  </a:cubicBezTo>
                  <a:cubicBezTo>
                    <a:pt x="2677" y="157"/>
                    <a:pt x="2264" y="1"/>
                    <a:pt x="1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5599313" y="1133778"/>
              <a:ext cx="71365" cy="132512"/>
            </a:xfrm>
            <a:custGeom>
              <a:rect b="b" l="l" r="r" t="t"/>
              <a:pathLst>
                <a:path extrusionOk="0" h="7249" w="3904">
                  <a:moveTo>
                    <a:pt x="1917" y="1263"/>
                  </a:moveTo>
                  <a:lnTo>
                    <a:pt x="2424" y="4847"/>
                  </a:lnTo>
                  <a:lnTo>
                    <a:pt x="1400" y="4847"/>
                  </a:lnTo>
                  <a:lnTo>
                    <a:pt x="1896" y="1263"/>
                  </a:lnTo>
                  <a:close/>
                  <a:moveTo>
                    <a:pt x="1180" y="0"/>
                  </a:moveTo>
                  <a:lnTo>
                    <a:pt x="0" y="7248"/>
                  </a:lnTo>
                  <a:lnTo>
                    <a:pt x="1056" y="7248"/>
                  </a:lnTo>
                  <a:lnTo>
                    <a:pt x="1263" y="5829"/>
                  </a:lnTo>
                  <a:lnTo>
                    <a:pt x="2558" y="5829"/>
                  </a:lnTo>
                  <a:lnTo>
                    <a:pt x="2558" y="5810"/>
                  </a:lnTo>
                  <a:lnTo>
                    <a:pt x="2765" y="7248"/>
                  </a:lnTo>
                  <a:lnTo>
                    <a:pt x="3903" y="7248"/>
                  </a:lnTo>
                  <a:lnTo>
                    <a:pt x="27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5680714" y="1133778"/>
              <a:ext cx="61713" cy="132475"/>
            </a:xfrm>
            <a:custGeom>
              <a:rect b="b" l="l" r="r" t="t"/>
              <a:pathLst>
                <a:path extrusionOk="0" h="7247" w="3376">
                  <a:moveTo>
                    <a:pt x="1678" y="1035"/>
                  </a:moveTo>
                  <a:cubicBezTo>
                    <a:pt x="1864" y="1035"/>
                    <a:pt x="2004" y="1088"/>
                    <a:pt x="2097" y="1191"/>
                  </a:cubicBezTo>
                  <a:cubicBezTo>
                    <a:pt x="2189" y="1295"/>
                    <a:pt x="2237" y="1470"/>
                    <a:pt x="2237" y="1719"/>
                  </a:cubicBezTo>
                  <a:lnTo>
                    <a:pt x="2237" y="2578"/>
                  </a:lnTo>
                  <a:cubicBezTo>
                    <a:pt x="2237" y="2827"/>
                    <a:pt x="2191" y="3002"/>
                    <a:pt x="2097" y="3106"/>
                  </a:cubicBezTo>
                  <a:cubicBezTo>
                    <a:pt x="2003" y="3210"/>
                    <a:pt x="1864" y="3262"/>
                    <a:pt x="1678" y="3262"/>
                  </a:cubicBezTo>
                  <a:lnTo>
                    <a:pt x="1139" y="3262"/>
                  </a:lnTo>
                  <a:lnTo>
                    <a:pt x="1139" y="1035"/>
                  </a:lnTo>
                  <a:close/>
                  <a:moveTo>
                    <a:pt x="0" y="0"/>
                  </a:moveTo>
                  <a:lnTo>
                    <a:pt x="0" y="7247"/>
                  </a:lnTo>
                  <a:lnTo>
                    <a:pt x="1139" y="7247"/>
                  </a:lnTo>
                  <a:lnTo>
                    <a:pt x="1139" y="4295"/>
                  </a:lnTo>
                  <a:lnTo>
                    <a:pt x="1678" y="4295"/>
                  </a:lnTo>
                  <a:cubicBezTo>
                    <a:pt x="2244" y="4295"/>
                    <a:pt x="2668" y="4144"/>
                    <a:pt x="2952" y="3841"/>
                  </a:cubicBezTo>
                  <a:cubicBezTo>
                    <a:pt x="3234" y="3538"/>
                    <a:pt x="3376" y="3092"/>
                    <a:pt x="3376" y="2505"/>
                  </a:cubicBezTo>
                  <a:lnTo>
                    <a:pt x="3376" y="1791"/>
                  </a:lnTo>
                  <a:cubicBezTo>
                    <a:pt x="3376" y="1204"/>
                    <a:pt x="3234" y="759"/>
                    <a:pt x="2952" y="456"/>
                  </a:cubicBezTo>
                  <a:cubicBezTo>
                    <a:pt x="2668" y="152"/>
                    <a:pt x="2244" y="0"/>
                    <a:pt x="1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5753779" y="1133778"/>
              <a:ext cx="61750" cy="132475"/>
            </a:xfrm>
            <a:custGeom>
              <a:rect b="b" l="l" r="r" t="t"/>
              <a:pathLst>
                <a:path extrusionOk="0" h="7247" w="3378">
                  <a:moveTo>
                    <a:pt x="1679" y="1035"/>
                  </a:moveTo>
                  <a:cubicBezTo>
                    <a:pt x="1864" y="1035"/>
                    <a:pt x="2005" y="1088"/>
                    <a:pt x="2097" y="1191"/>
                  </a:cubicBezTo>
                  <a:cubicBezTo>
                    <a:pt x="2190" y="1295"/>
                    <a:pt x="2237" y="1470"/>
                    <a:pt x="2237" y="1719"/>
                  </a:cubicBezTo>
                  <a:lnTo>
                    <a:pt x="2237" y="2578"/>
                  </a:lnTo>
                  <a:cubicBezTo>
                    <a:pt x="2237" y="2827"/>
                    <a:pt x="2190" y="3002"/>
                    <a:pt x="2097" y="3106"/>
                  </a:cubicBezTo>
                  <a:cubicBezTo>
                    <a:pt x="2005" y="3210"/>
                    <a:pt x="1864" y="3262"/>
                    <a:pt x="1679" y="3262"/>
                  </a:cubicBezTo>
                  <a:lnTo>
                    <a:pt x="1140" y="3262"/>
                  </a:lnTo>
                  <a:lnTo>
                    <a:pt x="1140" y="1035"/>
                  </a:lnTo>
                  <a:close/>
                  <a:moveTo>
                    <a:pt x="0" y="0"/>
                  </a:moveTo>
                  <a:lnTo>
                    <a:pt x="2" y="7247"/>
                  </a:lnTo>
                  <a:lnTo>
                    <a:pt x="1140" y="7247"/>
                  </a:lnTo>
                  <a:lnTo>
                    <a:pt x="1140" y="4295"/>
                  </a:lnTo>
                  <a:lnTo>
                    <a:pt x="1679" y="4295"/>
                  </a:lnTo>
                  <a:cubicBezTo>
                    <a:pt x="2245" y="4295"/>
                    <a:pt x="2669" y="4144"/>
                    <a:pt x="2952" y="3841"/>
                  </a:cubicBezTo>
                  <a:cubicBezTo>
                    <a:pt x="3235" y="3538"/>
                    <a:pt x="3377" y="3092"/>
                    <a:pt x="3377" y="2505"/>
                  </a:cubicBezTo>
                  <a:lnTo>
                    <a:pt x="3377" y="1791"/>
                  </a:lnTo>
                  <a:cubicBezTo>
                    <a:pt x="3377" y="1204"/>
                    <a:pt x="3235" y="759"/>
                    <a:pt x="2952" y="456"/>
                  </a:cubicBezTo>
                  <a:cubicBezTo>
                    <a:pt x="2669" y="152"/>
                    <a:pt x="2245" y="0"/>
                    <a:pt x="1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4703703" y="845319"/>
              <a:ext cx="27457" cy="41167"/>
            </a:xfrm>
            <a:custGeom>
              <a:rect b="b" l="l" r="r" t="t"/>
              <a:pathLst>
                <a:path extrusionOk="0" h="2252" w="1502">
                  <a:moveTo>
                    <a:pt x="750" y="232"/>
                  </a:moveTo>
                  <a:cubicBezTo>
                    <a:pt x="903" y="232"/>
                    <a:pt x="1017" y="307"/>
                    <a:pt x="1093" y="457"/>
                  </a:cubicBezTo>
                  <a:cubicBezTo>
                    <a:pt x="1170" y="605"/>
                    <a:pt x="1208" y="828"/>
                    <a:pt x="1208" y="1126"/>
                  </a:cubicBezTo>
                  <a:cubicBezTo>
                    <a:pt x="1208" y="1424"/>
                    <a:pt x="1170" y="1648"/>
                    <a:pt x="1093" y="1798"/>
                  </a:cubicBezTo>
                  <a:cubicBezTo>
                    <a:pt x="1017" y="1946"/>
                    <a:pt x="903" y="2021"/>
                    <a:pt x="750" y="2021"/>
                  </a:cubicBezTo>
                  <a:cubicBezTo>
                    <a:pt x="600" y="2021"/>
                    <a:pt x="486" y="1946"/>
                    <a:pt x="409" y="1798"/>
                  </a:cubicBezTo>
                  <a:cubicBezTo>
                    <a:pt x="334" y="1648"/>
                    <a:pt x="296" y="1424"/>
                    <a:pt x="296" y="1126"/>
                  </a:cubicBezTo>
                  <a:cubicBezTo>
                    <a:pt x="296" y="828"/>
                    <a:pt x="334" y="605"/>
                    <a:pt x="409" y="457"/>
                  </a:cubicBezTo>
                  <a:cubicBezTo>
                    <a:pt x="486" y="307"/>
                    <a:pt x="600" y="232"/>
                    <a:pt x="750" y="232"/>
                  </a:cubicBezTo>
                  <a:close/>
                  <a:moveTo>
                    <a:pt x="750" y="1"/>
                  </a:moveTo>
                  <a:cubicBezTo>
                    <a:pt x="508" y="1"/>
                    <a:pt x="321" y="96"/>
                    <a:pt x="192" y="289"/>
                  </a:cubicBezTo>
                  <a:cubicBezTo>
                    <a:pt x="65" y="481"/>
                    <a:pt x="1" y="761"/>
                    <a:pt x="1" y="1126"/>
                  </a:cubicBezTo>
                  <a:cubicBezTo>
                    <a:pt x="1" y="1493"/>
                    <a:pt x="65" y="1772"/>
                    <a:pt x="192" y="1965"/>
                  </a:cubicBezTo>
                  <a:cubicBezTo>
                    <a:pt x="321" y="2156"/>
                    <a:pt x="508" y="2252"/>
                    <a:pt x="750" y="2252"/>
                  </a:cubicBezTo>
                  <a:cubicBezTo>
                    <a:pt x="994" y="2252"/>
                    <a:pt x="1181" y="2156"/>
                    <a:pt x="1308" y="1965"/>
                  </a:cubicBezTo>
                  <a:cubicBezTo>
                    <a:pt x="1437" y="1772"/>
                    <a:pt x="1501" y="1493"/>
                    <a:pt x="1501" y="1126"/>
                  </a:cubicBezTo>
                  <a:cubicBezTo>
                    <a:pt x="1501" y="761"/>
                    <a:pt x="1437" y="481"/>
                    <a:pt x="1308" y="289"/>
                  </a:cubicBezTo>
                  <a:cubicBezTo>
                    <a:pt x="1181" y="96"/>
                    <a:pt x="994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4738215" y="845319"/>
              <a:ext cx="27383" cy="41167"/>
            </a:xfrm>
            <a:custGeom>
              <a:rect b="b" l="l" r="r" t="t"/>
              <a:pathLst>
                <a:path extrusionOk="0" h="2252" w="1498">
                  <a:moveTo>
                    <a:pt x="725" y="232"/>
                  </a:moveTo>
                  <a:cubicBezTo>
                    <a:pt x="857" y="232"/>
                    <a:pt x="960" y="278"/>
                    <a:pt x="1037" y="369"/>
                  </a:cubicBezTo>
                  <a:cubicBezTo>
                    <a:pt x="1115" y="460"/>
                    <a:pt x="1153" y="583"/>
                    <a:pt x="1153" y="739"/>
                  </a:cubicBezTo>
                  <a:cubicBezTo>
                    <a:pt x="1153" y="895"/>
                    <a:pt x="1115" y="1019"/>
                    <a:pt x="1037" y="1109"/>
                  </a:cubicBezTo>
                  <a:cubicBezTo>
                    <a:pt x="960" y="1200"/>
                    <a:pt x="857" y="1244"/>
                    <a:pt x="725" y="1244"/>
                  </a:cubicBezTo>
                  <a:cubicBezTo>
                    <a:pt x="592" y="1244"/>
                    <a:pt x="489" y="1200"/>
                    <a:pt x="410" y="1109"/>
                  </a:cubicBezTo>
                  <a:cubicBezTo>
                    <a:pt x="334" y="1019"/>
                    <a:pt x="296" y="895"/>
                    <a:pt x="296" y="739"/>
                  </a:cubicBezTo>
                  <a:cubicBezTo>
                    <a:pt x="296" y="583"/>
                    <a:pt x="334" y="460"/>
                    <a:pt x="410" y="369"/>
                  </a:cubicBezTo>
                  <a:cubicBezTo>
                    <a:pt x="489" y="278"/>
                    <a:pt x="592" y="232"/>
                    <a:pt x="725" y="232"/>
                  </a:cubicBezTo>
                  <a:close/>
                  <a:moveTo>
                    <a:pt x="725" y="1"/>
                  </a:moveTo>
                  <a:cubicBezTo>
                    <a:pt x="506" y="1"/>
                    <a:pt x="331" y="68"/>
                    <a:pt x="198" y="202"/>
                  </a:cubicBezTo>
                  <a:cubicBezTo>
                    <a:pt x="66" y="337"/>
                    <a:pt x="1" y="516"/>
                    <a:pt x="1" y="739"/>
                  </a:cubicBezTo>
                  <a:cubicBezTo>
                    <a:pt x="1" y="967"/>
                    <a:pt x="63" y="1147"/>
                    <a:pt x="189" y="1278"/>
                  </a:cubicBezTo>
                  <a:cubicBezTo>
                    <a:pt x="316" y="1408"/>
                    <a:pt x="489" y="1474"/>
                    <a:pt x="705" y="1474"/>
                  </a:cubicBezTo>
                  <a:cubicBezTo>
                    <a:pt x="811" y="1474"/>
                    <a:pt x="906" y="1452"/>
                    <a:pt x="992" y="1407"/>
                  </a:cubicBezTo>
                  <a:cubicBezTo>
                    <a:pt x="1078" y="1364"/>
                    <a:pt x="1150" y="1298"/>
                    <a:pt x="1206" y="1216"/>
                  </a:cubicBezTo>
                  <a:lnTo>
                    <a:pt x="1206" y="1216"/>
                  </a:lnTo>
                  <a:cubicBezTo>
                    <a:pt x="1192" y="1482"/>
                    <a:pt x="1133" y="1680"/>
                    <a:pt x="1031" y="1810"/>
                  </a:cubicBezTo>
                  <a:cubicBezTo>
                    <a:pt x="929" y="1941"/>
                    <a:pt x="780" y="2005"/>
                    <a:pt x="586" y="2005"/>
                  </a:cubicBezTo>
                  <a:cubicBezTo>
                    <a:pt x="514" y="2005"/>
                    <a:pt x="439" y="1997"/>
                    <a:pt x="364" y="1978"/>
                  </a:cubicBezTo>
                  <a:cubicBezTo>
                    <a:pt x="288" y="1959"/>
                    <a:pt x="214" y="1933"/>
                    <a:pt x="139" y="1898"/>
                  </a:cubicBezTo>
                  <a:lnTo>
                    <a:pt x="139" y="2166"/>
                  </a:lnTo>
                  <a:cubicBezTo>
                    <a:pt x="221" y="2195"/>
                    <a:pt x="300" y="2217"/>
                    <a:pt x="375" y="2231"/>
                  </a:cubicBezTo>
                  <a:cubicBezTo>
                    <a:pt x="452" y="2246"/>
                    <a:pt x="525" y="2252"/>
                    <a:pt x="600" y="2252"/>
                  </a:cubicBezTo>
                  <a:cubicBezTo>
                    <a:pt x="874" y="2252"/>
                    <a:pt x="1093" y="2151"/>
                    <a:pt x="1254" y="1947"/>
                  </a:cubicBezTo>
                  <a:cubicBezTo>
                    <a:pt x="1416" y="1743"/>
                    <a:pt x="1498" y="1469"/>
                    <a:pt x="1498" y="1126"/>
                  </a:cubicBezTo>
                  <a:cubicBezTo>
                    <a:pt x="1498" y="761"/>
                    <a:pt x="1432" y="481"/>
                    <a:pt x="1299" y="289"/>
                  </a:cubicBezTo>
                  <a:cubicBezTo>
                    <a:pt x="1168" y="96"/>
                    <a:pt x="976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4775817" y="857567"/>
              <a:ext cx="5649" cy="28169"/>
            </a:xfrm>
            <a:custGeom>
              <a:rect b="b" l="l" r="r" t="t"/>
              <a:pathLst>
                <a:path extrusionOk="0" h="1541" w="309">
                  <a:moveTo>
                    <a:pt x="0" y="0"/>
                  </a:moveTo>
                  <a:lnTo>
                    <a:pt x="0" y="370"/>
                  </a:lnTo>
                  <a:lnTo>
                    <a:pt x="308" y="370"/>
                  </a:lnTo>
                  <a:lnTo>
                    <a:pt x="308" y="0"/>
                  </a:lnTo>
                  <a:close/>
                  <a:moveTo>
                    <a:pt x="0" y="1171"/>
                  </a:moveTo>
                  <a:lnTo>
                    <a:pt x="0" y="1540"/>
                  </a:lnTo>
                  <a:lnTo>
                    <a:pt x="308" y="1540"/>
                  </a:lnTo>
                  <a:lnTo>
                    <a:pt x="308" y="1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791447" y="845319"/>
              <a:ext cx="27438" cy="41167"/>
            </a:xfrm>
            <a:custGeom>
              <a:rect b="b" l="l" r="r" t="t"/>
              <a:pathLst>
                <a:path extrusionOk="0" h="2252" w="1501">
                  <a:moveTo>
                    <a:pt x="751" y="232"/>
                  </a:moveTo>
                  <a:cubicBezTo>
                    <a:pt x="902" y="232"/>
                    <a:pt x="1017" y="307"/>
                    <a:pt x="1092" y="457"/>
                  </a:cubicBezTo>
                  <a:cubicBezTo>
                    <a:pt x="1169" y="605"/>
                    <a:pt x="1207" y="828"/>
                    <a:pt x="1207" y="1126"/>
                  </a:cubicBezTo>
                  <a:cubicBezTo>
                    <a:pt x="1207" y="1424"/>
                    <a:pt x="1169" y="1648"/>
                    <a:pt x="1092" y="1798"/>
                  </a:cubicBezTo>
                  <a:cubicBezTo>
                    <a:pt x="1017" y="1946"/>
                    <a:pt x="902" y="2021"/>
                    <a:pt x="751" y="2021"/>
                  </a:cubicBezTo>
                  <a:cubicBezTo>
                    <a:pt x="599" y="2021"/>
                    <a:pt x="485" y="1946"/>
                    <a:pt x="408" y="1798"/>
                  </a:cubicBezTo>
                  <a:cubicBezTo>
                    <a:pt x="333" y="1648"/>
                    <a:pt x="295" y="1424"/>
                    <a:pt x="295" y="1126"/>
                  </a:cubicBezTo>
                  <a:cubicBezTo>
                    <a:pt x="295" y="828"/>
                    <a:pt x="333" y="605"/>
                    <a:pt x="408" y="457"/>
                  </a:cubicBezTo>
                  <a:cubicBezTo>
                    <a:pt x="485" y="307"/>
                    <a:pt x="599" y="232"/>
                    <a:pt x="751" y="232"/>
                  </a:cubicBezTo>
                  <a:close/>
                  <a:moveTo>
                    <a:pt x="751" y="1"/>
                  </a:moveTo>
                  <a:cubicBezTo>
                    <a:pt x="507" y="1"/>
                    <a:pt x="320" y="96"/>
                    <a:pt x="191" y="289"/>
                  </a:cubicBezTo>
                  <a:cubicBezTo>
                    <a:pt x="64" y="481"/>
                    <a:pt x="0" y="761"/>
                    <a:pt x="0" y="1126"/>
                  </a:cubicBezTo>
                  <a:cubicBezTo>
                    <a:pt x="0" y="1493"/>
                    <a:pt x="64" y="1772"/>
                    <a:pt x="191" y="1965"/>
                  </a:cubicBezTo>
                  <a:cubicBezTo>
                    <a:pt x="320" y="2156"/>
                    <a:pt x="507" y="2252"/>
                    <a:pt x="751" y="2252"/>
                  </a:cubicBezTo>
                  <a:cubicBezTo>
                    <a:pt x="993" y="2252"/>
                    <a:pt x="1180" y="2156"/>
                    <a:pt x="1307" y="1965"/>
                  </a:cubicBezTo>
                  <a:cubicBezTo>
                    <a:pt x="1437" y="1772"/>
                    <a:pt x="1500" y="1493"/>
                    <a:pt x="1500" y="1126"/>
                  </a:cubicBezTo>
                  <a:cubicBezTo>
                    <a:pt x="1500" y="761"/>
                    <a:pt x="1437" y="481"/>
                    <a:pt x="1307" y="289"/>
                  </a:cubicBezTo>
                  <a:cubicBezTo>
                    <a:pt x="1180" y="96"/>
                    <a:pt x="993" y="1"/>
                    <a:pt x="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826709" y="846014"/>
              <a:ext cx="25720" cy="40472"/>
            </a:xfrm>
            <a:custGeom>
              <a:rect b="b" l="l" r="r" t="t"/>
              <a:pathLst>
                <a:path extrusionOk="0" h="2214" w="1407">
                  <a:moveTo>
                    <a:pt x="93" y="1"/>
                  </a:moveTo>
                  <a:lnTo>
                    <a:pt x="93" y="1091"/>
                  </a:lnTo>
                  <a:cubicBezTo>
                    <a:pt x="174" y="1055"/>
                    <a:pt x="254" y="1028"/>
                    <a:pt x="330" y="1010"/>
                  </a:cubicBezTo>
                  <a:cubicBezTo>
                    <a:pt x="410" y="993"/>
                    <a:pt x="488" y="985"/>
                    <a:pt x="566" y="985"/>
                  </a:cubicBezTo>
                  <a:cubicBezTo>
                    <a:pt x="734" y="985"/>
                    <a:pt x="868" y="1028"/>
                    <a:pt x="965" y="1117"/>
                  </a:cubicBezTo>
                  <a:cubicBezTo>
                    <a:pt x="1064" y="1205"/>
                    <a:pt x="1111" y="1324"/>
                    <a:pt x="1111" y="1476"/>
                  </a:cubicBezTo>
                  <a:cubicBezTo>
                    <a:pt x="1111" y="1627"/>
                    <a:pt x="1064" y="1747"/>
                    <a:pt x="965" y="1834"/>
                  </a:cubicBezTo>
                  <a:cubicBezTo>
                    <a:pt x="868" y="1924"/>
                    <a:pt x="734" y="1967"/>
                    <a:pt x="566" y="1967"/>
                  </a:cubicBezTo>
                  <a:cubicBezTo>
                    <a:pt x="463" y="1967"/>
                    <a:pt x="364" y="1956"/>
                    <a:pt x="271" y="1932"/>
                  </a:cubicBezTo>
                  <a:cubicBezTo>
                    <a:pt x="179" y="1909"/>
                    <a:pt x="88" y="1874"/>
                    <a:pt x="0" y="1826"/>
                  </a:cubicBezTo>
                  <a:lnTo>
                    <a:pt x="0" y="2121"/>
                  </a:lnTo>
                  <a:cubicBezTo>
                    <a:pt x="102" y="2153"/>
                    <a:pt x="199" y="2176"/>
                    <a:pt x="294" y="2192"/>
                  </a:cubicBezTo>
                  <a:cubicBezTo>
                    <a:pt x="388" y="2208"/>
                    <a:pt x="482" y="2214"/>
                    <a:pt x="573" y="2214"/>
                  </a:cubicBezTo>
                  <a:cubicBezTo>
                    <a:pt x="837" y="2214"/>
                    <a:pt x="1041" y="2150"/>
                    <a:pt x="1188" y="2021"/>
                  </a:cubicBezTo>
                  <a:cubicBezTo>
                    <a:pt x="1333" y="1892"/>
                    <a:pt x="1406" y="1710"/>
                    <a:pt x="1406" y="1476"/>
                  </a:cubicBezTo>
                  <a:cubicBezTo>
                    <a:pt x="1406" y="1249"/>
                    <a:pt x="1335" y="1069"/>
                    <a:pt x="1193" y="937"/>
                  </a:cubicBezTo>
                  <a:cubicBezTo>
                    <a:pt x="1052" y="803"/>
                    <a:pt x="860" y="738"/>
                    <a:pt x="617" y="738"/>
                  </a:cubicBezTo>
                  <a:cubicBezTo>
                    <a:pt x="574" y="738"/>
                    <a:pt x="533" y="741"/>
                    <a:pt x="490" y="749"/>
                  </a:cubicBezTo>
                  <a:cubicBezTo>
                    <a:pt x="447" y="755"/>
                    <a:pt x="404" y="766"/>
                    <a:pt x="362" y="781"/>
                  </a:cubicBezTo>
                  <a:lnTo>
                    <a:pt x="362" y="248"/>
                  </a:lnTo>
                  <a:lnTo>
                    <a:pt x="1245" y="248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5942611" y="856799"/>
              <a:ext cx="83722" cy="38022"/>
            </a:xfrm>
            <a:custGeom>
              <a:rect b="b" l="l" r="r" t="t"/>
              <a:pathLst>
                <a:path extrusionOk="0" h="2080" w="4580">
                  <a:moveTo>
                    <a:pt x="3197" y="317"/>
                  </a:moveTo>
                  <a:lnTo>
                    <a:pt x="313" y="321"/>
                  </a:lnTo>
                  <a:lnTo>
                    <a:pt x="316" y="1764"/>
                  </a:lnTo>
                  <a:lnTo>
                    <a:pt x="3199" y="1761"/>
                  </a:lnTo>
                  <a:lnTo>
                    <a:pt x="3197" y="317"/>
                  </a:lnTo>
                  <a:close/>
                  <a:moveTo>
                    <a:pt x="4123" y="149"/>
                  </a:moveTo>
                  <a:lnTo>
                    <a:pt x="4127" y="1925"/>
                  </a:lnTo>
                  <a:lnTo>
                    <a:pt x="161" y="1932"/>
                  </a:lnTo>
                  <a:lnTo>
                    <a:pt x="160" y="155"/>
                  </a:lnTo>
                  <a:lnTo>
                    <a:pt x="4123" y="149"/>
                  </a:lnTo>
                  <a:close/>
                  <a:moveTo>
                    <a:pt x="4053" y="1"/>
                  </a:moveTo>
                  <a:lnTo>
                    <a:pt x="227" y="7"/>
                  </a:lnTo>
                  <a:cubicBezTo>
                    <a:pt x="102" y="7"/>
                    <a:pt x="0" y="103"/>
                    <a:pt x="0" y="218"/>
                  </a:cubicBezTo>
                  <a:lnTo>
                    <a:pt x="2" y="1869"/>
                  </a:lnTo>
                  <a:cubicBezTo>
                    <a:pt x="2" y="1986"/>
                    <a:pt x="104" y="2080"/>
                    <a:pt x="232" y="2080"/>
                  </a:cubicBezTo>
                  <a:lnTo>
                    <a:pt x="4056" y="2074"/>
                  </a:lnTo>
                  <a:cubicBezTo>
                    <a:pt x="4182" y="2074"/>
                    <a:pt x="4284" y="1979"/>
                    <a:pt x="4284" y="1863"/>
                  </a:cubicBezTo>
                  <a:lnTo>
                    <a:pt x="4284" y="1525"/>
                  </a:lnTo>
                  <a:lnTo>
                    <a:pt x="4579" y="1525"/>
                  </a:lnTo>
                  <a:lnTo>
                    <a:pt x="4578" y="551"/>
                  </a:lnTo>
                  <a:lnTo>
                    <a:pt x="4283" y="552"/>
                  </a:lnTo>
                  <a:lnTo>
                    <a:pt x="4283" y="211"/>
                  </a:lnTo>
                  <a:cubicBezTo>
                    <a:pt x="4281" y="95"/>
                    <a:pt x="4179" y="1"/>
                    <a:pt x="40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197302" y="1087869"/>
            <a:ext cx="846802" cy="140833"/>
            <a:chOff x="4898951" y="767392"/>
            <a:chExt cx="928002" cy="154338"/>
          </a:xfrm>
        </p:grpSpPr>
        <p:sp>
          <p:nvSpPr>
            <p:cNvPr id="461" name="Google Shape;461;p38"/>
            <p:cNvSpPr/>
            <p:nvPr/>
          </p:nvSpPr>
          <p:spPr>
            <a:xfrm>
              <a:off x="4898951" y="767392"/>
              <a:ext cx="928002" cy="154338"/>
            </a:xfrm>
            <a:custGeom>
              <a:rect b="b" l="l" r="r" t="t"/>
              <a:pathLst>
                <a:path extrusionOk="0" h="8443" w="50766">
                  <a:moveTo>
                    <a:pt x="1" y="0"/>
                  </a:moveTo>
                  <a:lnTo>
                    <a:pt x="1" y="2795"/>
                  </a:lnTo>
                  <a:cubicBezTo>
                    <a:pt x="1" y="5914"/>
                    <a:pt x="2523" y="8442"/>
                    <a:pt x="5635" y="8442"/>
                  </a:cubicBezTo>
                  <a:lnTo>
                    <a:pt x="45132" y="8442"/>
                  </a:lnTo>
                  <a:cubicBezTo>
                    <a:pt x="48243" y="8442"/>
                    <a:pt x="50765" y="5914"/>
                    <a:pt x="50765" y="2795"/>
                  </a:cubicBezTo>
                  <a:lnTo>
                    <a:pt x="50765" y="48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111127" y="830951"/>
              <a:ext cx="402690" cy="44877"/>
            </a:xfrm>
            <a:custGeom>
              <a:rect b="b" l="l" r="r" t="t"/>
              <a:pathLst>
                <a:path extrusionOk="0" h="2455" w="22029">
                  <a:moveTo>
                    <a:pt x="1227" y="1"/>
                  </a:moveTo>
                  <a:cubicBezTo>
                    <a:pt x="551" y="2"/>
                    <a:pt x="2" y="551"/>
                    <a:pt x="1" y="1227"/>
                  </a:cubicBezTo>
                  <a:cubicBezTo>
                    <a:pt x="2" y="1904"/>
                    <a:pt x="551" y="2453"/>
                    <a:pt x="1227" y="2454"/>
                  </a:cubicBezTo>
                  <a:lnTo>
                    <a:pt x="20801" y="2454"/>
                  </a:lnTo>
                  <a:cubicBezTo>
                    <a:pt x="21478" y="2453"/>
                    <a:pt x="22027" y="1904"/>
                    <a:pt x="22028" y="1227"/>
                  </a:cubicBezTo>
                  <a:cubicBezTo>
                    <a:pt x="22025" y="551"/>
                    <a:pt x="21478" y="2"/>
                    <a:pt x="2080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5540872" y="830951"/>
              <a:ext cx="46614" cy="44877"/>
            </a:xfrm>
            <a:custGeom>
              <a:rect b="b" l="l" r="r" t="t"/>
              <a:pathLst>
                <a:path extrusionOk="0" h="2455" w="2550">
                  <a:moveTo>
                    <a:pt x="1324" y="1"/>
                  </a:moveTo>
                  <a:cubicBezTo>
                    <a:pt x="828" y="1"/>
                    <a:pt x="380" y="299"/>
                    <a:pt x="190" y="758"/>
                  </a:cubicBezTo>
                  <a:cubicBezTo>
                    <a:pt x="1" y="1217"/>
                    <a:pt x="106" y="1745"/>
                    <a:pt x="457" y="2096"/>
                  </a:cubicBezTo>
                  <a:cubicBezTo>
                    <a:pt x="691" y="2330"/>
                    <a:pt x="1004" y="2455"/>
                    <a:pt x="1323" y="2455"/>
                  </a:cubicBezTo>
                  <a:cubicBezTo>
                    <a:pt x="1481" y="2455"/>
                    <a:pt x="1641" y="2424"/>
                    <a:pt x="1793" y="2360"/>
                  </a:cubicBezTo>
                  <a:cubicBezTo>
                    <a:pt x="2252" y="2171"/>
                    <a:pt x="2550" y="1724"/>
                    <a:pt x="2550" y="1227"/>
                  </a:cubicBezTo>
                  <a:cubicBezTo>
                    <a:pt x="2550" y="549"/>
                    <a:pt x="2002" y="1"/>
                    <a:pt x="132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8"/>
          <p:cNvGrpSpPr/>
          <p:nvPr/>
        </p:nvGrpSpPr>
        <p:grpSpPr>
          <a:xfrm>
            <a:off x="6727971" y="1120947"/>
            <a:ext cx="1486566" cy="3225542"/>
            <a:chOff x="6576397" y="803641"/>
            <a:chExt cx="1629114" cy="3534840"/>
          </a:xfrm>
        </p:grpSpPr>
        <p:sp>
          <p:nvSpPr>
            <p:cNvPr id="465" name="Google Shape;465;p38"/>
            <p:cNvSpPr/>
            <p:nvPr/>
          </p:nvSpPr>
          <p:spPr>
            <a:xfrm>
              <a:off x="6576397" y="803641"/>
              <a:ext cx="1626719" cy="3534840"/>
            </a:xfrm>
            <a:custGeom>
              <a:rect b="b" l="l" r="r" t="t"/>
              <a:pathLst>
                <a:path extrusionOk="0" h="193372" w="88989">
                  <a:moveTo>
                    <a:pt x="12961" y="1"/>
                  </a:moveTo>
                  <a:cubicBezTo>
                    <a:pt x="5782" y="1"/>
                    <a:pt x="1" y="5782"/>
                    <a:pt x="1" y="12963"/>
                  </a:cubicBezTo>
                  <a:lnTo>
                    <a:pt x="1" y="180410"/>
                  </a:lnTo>
                  <a:cubicBezTo>
                    <a:pt x="1" y="187590"/>
                    <a:pt x="5782" y="193371"/>
                    <a:pt x="12961" y="193371"/>
                  </a:cubicBezTo>
                  <a:lnTo>
                    <a:pt x="76028" y="193371"/>
                  </a:lnTo>
                  <a:cubicBezTo>
                    <a:pt x="83207" y="193371"/>
                    <a:pt x="88989" y="187590"/>
                    <a:pt x="88989" y="180410"/>
                  </a:cubicBezTo>
                  <a:lnTo>
                    <a:pt x="88989" y="12963"/>
                  </a:lnTo>
                  <a:cubicBezTo>
                    <a:pt x="88989" y="5782"/>
                    <a:pt x="83207" y="1"/>
                    <a:pt x="76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6578810" y="803696"/>
              <a:ext cx="1626701" cy="1768115"/>
            </a:xfrm>
            <a:custGeom>
              <a:rect b="b" l="l" r="r" t="t"/>
              <a:pathLst>
                <a:path extrusionOk="0" h="96724" w="88988">
                  <a:moveTo>
                    <a:pt x="12961" y="1"/>
                  </a:moveTo>
                  <a:cubicBezTo>
                    <a:pt x="5804" y="1"/>
                    <a:pt x="1" y="5798"/>
                    <a:pt x="1" y="12957"/>
                  </a:cubicBezTo>
                  <a:lnTo>
                    <a:pt x="1" y="79487"/>
                  </a:lnTo>
                  <a:cubicBezTo>
                    <a:pt x="11998" y="90210"/>
                    <a:pt x="27831" y="96724"/>
                    <a:pt x="45179" y="96724"/>
                  </a:cubicBezTo>
                  <a:cubicBezTo>
                    <a:pt x="61878" y="96724"/>
                    <a:pt x="77168" y="90686"/>
                    <a:pt x="88987" y="80683"/>
                  </a:cubicBezTo>
                  <a:lnTo>
                    <a:pt x="88987" y="12957"/>
                  </a:lnTo>
                  <a:cubicBezTo>
                    <a:pt x="88987" y="5798"/>
                    <a:pt x="83185" y="1"/>
                    <a:pt x="76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7210713" y="1419165"/>
              <a:ext cx="362895" cy="492079"/>
            </a:xfrm>
            <a:custGeom>
              <a:rect b="b" l="l" r="r" t="t"/>
              <a:pathLst>
                <a:path extrusionOk="0" h="26919" w="19852">
                  <a:moveTo>
                    <a:pt x="9927" y="589"/>
                  </a:moveTo>
                  <a:cubicBezTo>
                    <a:pt x="11477" y="589"/>
                    <a:pt x="12736" y="1850"/>
                    <a:pt x="12736" y="3399"/>
                  </a:cubicBezTo>
                  <a:cubicBezTo>
                    <a:pt x="12736" y="4605"/>
                    <a:pt x="11971" y="5633"/>
                    <a:pt x="10901" y="6030"/>
                  </a:cubicBezTo>
                  <a:lnTo>
                    <a:pt x="10901" y="5201"/>
                  </a:lnTo>
                  <a:lnTo>
                    <a:pt x="11430" y="5201"/>
                  </a:lnTo>
                  <a:lnTo>
                    <a:pt x="11430" y="3250"/>
                  </a:lnTo>
                  <a:lnTo>
                    <a:pt x="8422" y="3250"/>
                  </a:lnTo>
                  <a:lnTo>
                    <a:pt x="8422" y="5201"/>
                  </a:lnTo>
                  <a:lnTo>
                    <a:pt x="8953" y="5201"/>
                  </a:lnTo>
                  <a:lnTo>
                    <a:pt x="8953" y="6030"/>
                  </a:lnTo>
                  <a:cubicBezTo>
                    <a:pt x="7883" y="5633"/>
                    <a:pt x="7118" y="4605"/>
                    <a:pt x="7118" y="3399"/>
                  </a:cubicBezTo>
                  <a:cubicBezTo>
                    <a:pt x="7118" y="1850"/>
                    <a:pt x="8377" y="589"/>
                    <a:pt x="9927" y="589"/>
                  </a:cubicBezTo>
                  <a:close/>
                  <a:moveTo>
                    <a:pt x="9641" y="9024"/>
                  </a:moveTo>
                  <a:lnTo>
                    <a:pt x="9641" y="10419"/>
                  </a:lnTo>
                  <a:lnTo>
                    <a:pt x="10211" y="10419"/>
                  </a:lnTo>
                  <a:lnTo>
                    <a:pt x="10211" y="9024"/>
                  </a:lnTo>
                  <a:close/>
                  <a:moveTo>
                    <a:pt x="6186" y="9951"/>
                  </a:moveTo>
                  <a:lnTo>
                    <a:pt x="5694" y="10236"/>
                  </a:lnTo>
                  <a:lnTo>
                    <a:pt x="6392" y="11443"/>
                  </a:lnTo>
                  <a:lnTo>
                    <a:pt x="6885" y="11159"/>
                  </a:lnTo>
                  <a:lnTo>
                    <a:pt x="6186" y="9951"/>
                  </a:lnTo>
                  <a:close/>
                  <a:moveTo>
                    <a:pt x="13667" y="9951"/>
                  </a:moveTo>
                  <a:lnTo>
                    <a:pt x="12969" y="11158"/>
                  </a:lnTo>
                  <a:lnTo>
                    <a:pt x="13462" y="11443"/>
                  </a:lnTo>
                  <a:lnTo>
                    <a:pt x="14160" y="10236"/>
                  </a:lnTo>
                  <a:lnTo>
                    <a:pt x="13667" y="9951"/>
                  </a:lnTo>
                  <a:close/>
                  <a:moveTo>
                    <a:pt x="3164" y="12766"/>
                  </a:moveTo>
                  <a:lnTo>
                    <a:pt x="2880" y="13257"/>
                  </a:lnTo>
                  <a:lnTo>
                    <a:pt x="4087" y="13956"/>
                  </a:lnTo>
                  <a:lnTo>
                    <a:pt x="4372" y="13463"/>
                  </a:lnTo>
                  <a:lnTo>
                    <a:pt x="3164" y="12766"/>
                  </a:lnTo>
                  <a:close/>
                  <a:moveTo>
                    <a:pt x="16690" y="12765"/>
                  </a:moveTo>
                  <a:lnTo>
                    <a:pt x="15482" y="13463"/>
                  </a:lnTo>
                  <a:lnTo>
                    <a:pt x="15765" y="13956"/>
                  </a:lnTo>
                  <a:lnTo>
                    <a:pt x="16974" y="13257"/>
                  </a:lnTo>
                  <a:lnTo>
                    <a:pt x="16690" y="12765"/>
                  </a:lnTo>
                  <a:close/>
                  <a:moveTo>
                    <a:pt x="1953" y="16714"/>
                  </a:moveTo>
                  <a:lnTo>
                    <a:pt x="1953" y="17282"/>
                  </a:lnTo>
                  <a:lnTo>
                    <a:pt x="3349" y="17282"/>
                  </a:lnTo>
                  <a:lnTo>
                    <a:pt x="3349" y="16714"/>
                  </a:lnTo>
                  <a:close/>
                  <a:moveTo>
                    <a:pt x="16505" y="16714"/>
                  </a:moveTo>
                  <a:lnTo>
                    <a:pt x="16505" y="17283"/>
                  </a:lnTo>
                  <a:lnTo>
                    <a:pt x="17900" y="17283"/>
                  </a:lnTo>
                  <a:lnTo>
                    <a:pt x="17900" y="16714"/>
                  </a:lnTo>
                  <a:close/>
                  <a:moveTo>
                    <a:pt x="9927" y="16370"/>
                  </a:moveTo>
                  <a:cubicBezTo>
                    <a:pt x="10007" y="16370"/>
                    <a:pt x="10087" y="16386"/>
                    <a:pt x="10164" y="16418"/>
                  </a:cubicBezTo>
                  <a:cubicBezTo>
                    <a:pt x="10396" y="16515"/>
                    <a:pt x="10547" y="16741"/>
                    <a:pt x="10547" y="16991"/>
                  </a:cubicBezTo>
                  <a:cubicBezTo>
                    <a:pt x="10547" y="17334"/>
                    <a:pt x="10270" y="17612"/>
                    <a:pt x="9927" y="17612"/>
                  </a:cubicBezTo>
                  <a:cubicBezTo>
                    <a:pt x="9677" y="17612"/>
                    <a:pt x="9450" y="17460"/>
                    <a:pt x="9353" y="17229"/>
                  </a:cubicBezTo>
                  <a:cubicBezTo>
                    <a:pt x="9257" y="16998"/>
                    <a:pt x="9310" y="16730"/>
                    <a:pt x="9488" y="16553"/>
                  </a:cubicBezTo>
                  <a:cubicBezTo>
                    <a:pt x="9607" y="16434"/>
                    <a:pt x="9765" y="16370"/>
                    <a:pt x="9927" y="16370"/>
                  </a:cubicBezTo>
                  <a:close/>
                  <a:moveTo>
                    <a:pt x="14865" y="13521"/>
                  </a:moveTo>
                  <a:lnTo>
                    <a:pt x="11324" y="15472"/>
                  </a:lnTo>
                  <a:cubicBezTo>
                    <a:pt x="10926" y="15106"/>
                    <a:pt x="10420" y="14922"/>
                    <a:pt x="9912" y="14922"/>
                  </a:cubicBezTo>
                  <a:cubicBezTo>
                    <a:pt x="9451" y="14922"/>
                    <a:pt x="8989" y="15074"/>
                    <a:pt x="8607" y="15383"/>
                  </a:cubicBezTo>
                  <a:cubicBezTo>
                    <a:pt x="7805" y="16030"/>
                    <a:pt x="7598" y="17167"/>
                    <a:pt x="8120" y="18057"/>
                  </a:cubicBezTo>
                  <a:cubicBezTo>
                    <a:pt x="8504" y="18708"/>
                    <a:pt x="9196" y="19083"/>
                    <a:pt x="9915" y="19083"/>
                  </a:cubicBezTo>
                  <a:cubicBezTo>
                    <a:pt x="10175" y="19083"/>
                    <a:pt x="10440" y="19033"/>
                    <a:pt x="10694" y="18930"/>
                  </a:cubicBezTo>
                  <a:cubicBezTo>
                    <a:pt x="11650" y="18544"/>
                    <a:pt x="12178" y="17516"/>
                    <a:pt x="11936" y="16513"/>
                  </a:cubicBezTo>
                  <a:lnTo>
                    <a:pt x="15368" y="14375"/>
                  </a:lnTo>
                  <a:lnTo>
                    <a:pt x="14865" y="13521"/>
                  </a:lnTo>
                  <a:close/>
                  <a:moveTo>
                    <a:pt x="4088" y="20042"/>
                  </a:moveTo>
                  <a:lnTo>
                    <a:pt x="2880" y="20738"/>
                  </a:lnTo>
                  <a:lnTo>
                    <a:pt x="3164" y="21231"/>
                  </a:lnTo>
                  <a:lnTo>
                    <a:pt x="4372" y="20534"/>
                  </a:lnTo>
                  <a:lnTo>
                    <a:pt x="4088" y="20042"/>
                  </a:lnTo>
                  <a:close/>
                  <a:moveTo>
                    <a:pt x="15765" y="20042"/>
                  </a:moveTo>
                  <a:lnTo>
                    <a:pt x="15482" y="20534"/>
                  </a:lnTo>
                  <a:lnTo>
                    <a:pt x="16690" y="21233"/>
                  </a:lnTo>
                  <a:lnTo>
                    <a:pt x="16974" y="20740"/>
                  </a:lnTo>
                  <a:lnTo>
                    <a:pt x="15765" y="20042"/>
                  </a:lnTo>
                  <a:close/>
                  <a:moveTo>
                    <a:pt x="13463" y="22569"/>
                  </a:moveTo>
                  <a:lnTo>
                    <a:pt x="12971" y="22854"/>
                  </a:lnTo>
                  <a:lnTo>
                    <a:pt x="13667" y="24061"/>
                  </a:lnTo>
                  <a:lnTo>
                    <a:pt x="14160" y="23777"/>
                  </a:lnTo>
                  <a:lnTo>
                    <a:pt x="13463" y="22569"/>
                  </a:lnTo>
                  <a:close/>
                  <a:moveTo>
                    <a:pt x="6392" y="22570"/>
                  </a:moveTo>
                  <a:lnTo>
                    <a:pt x="5694" y="23777"/>
                  </a:lnTo>
                  <a:lnTo>
                    <a:pt x="6186" y="24063"/>
                  </a:lnTo>
                  <a:lnTo>
                    <a:pt x="6885" y="22854"/>
                  </a:lnTo>
                  <a:lnTo>
                    <a:pt x="6392" y="22570"/>
                  </a:lnTo>
                  <a:close/>
                  <a:moveTo>
                    <a:pt x="9641" y="23594"/>
                  </a:moveTo>
                  <a:lnTo>
                    <a:pt x="9641" y="24989"/>
                  </a:lnTo>
                  <a:lnTo>
                    <a:pt x="10211" y="24989"/>
                  </a:lnTo>
                  <a:lnTo>
                    <a:pt x="10211" y="23594"/>
                  </a:lnTo>
                  <a:close/>
                  <a:moveTo>
                    <a:pt x="9927" y="8513"/>
                  </a:moveTo>
                  <a:cubicBezTo>
                    <a:pt x="14603" y="8513"/>
                    <a:pt x="18406" y="12317"/>
                    <a:pt x="18406" y="16991"/>
                  </a:cubicBezTo>
                  <a:cubicBezTo>
                    <a:pt x="18406" y="21666"/>
                    <a:pt x="14602" y="25470"/>
                    <a:pt x="9927" y="25470"/>
                  </a:cubicBezTo>
                  <a:cubicBezTo>
                    <a:pt x="5252" y="25470"/>
                    <a:pt x="1448" y="21666"/>
                    <a:pt x="1448" y="16991"/>
                  </a:cubicBezTo>
                  <a:cubicBezTo>
                    <a:pt x="1448" y="12317"/>
                    <a:pt x="5252" y="8513"/>
                    <a:pt x="9927" y="8513"/>
                  </a:cubicBezTo>
                  <a:close/>
                  <a:moveTo>
                    <a:pt x="9927" y="0"/>
                  </a:moveTo>
                  <a:cubicBezTo>
                    <a:pt x="8053" y="0"/>
                    <a:pt x="6528" y="1524"/>
                    <a:pt x="6528" y="3399"/>
                  </a:cubicBezTo>
                  <a:cubicBezTo>
                    <a:pt x="6528" y="4935"/>
                    <a:pt x="7553" y="6234"/>
                    <a:pt x="8954" y="6654"/>
                  </a:cubicBezTo>
                  <a:lnTo>
                    <a:pt x="8954" y="7114"/>
                  </a:lnTo>
                  <a:cubicBezTo>
                    <a:pt x="7521" y="7255"/>
                    <a:pt x="6135" y="7706"/>
                    <a:pt x="4897" y="8439"/>
                  </a:cubicBezTo>
                  <a:lnTo>
                    <a:pt x="4635" y="8026"/>
                  </a:lnTo>
                  <a:lnTo>
                    <a:pt x="4954" y="7825"/>
                  </a:lnTo>
                  <a:lnTo>
                    <a:pt x="3822" y="6035"/>
                  </a:lnTo>
                  <a:lnTo>
                    <a:pt x="2009" y="7181"/>
                  </a:lnTo>
                  <a:lnTo>
                    <a:pt x="3143" y="8970"/>
                  </a:lnTo>
                  <a:lnTo>
                    <a:pt x="3462" y="8769"/>
                  </a:lnTo>
                  <a:lnTo>
                    <a:pt x="3752" y="9228"/>
                  </a:lnTo>
                  <a:cubicBezTo>
                    <a:pt x="1467" y="11048"/>
                    <a:pt x="0" y="13852"/>
                    <a:pt x="0" y="16991"/>
                  </a:cubicBezTo>
                  <a:cubicBezTo>
                    <a:pt x="0" y="22465"/>
                    <a:pt x="4452" y="26918"/>
                    <a:pt x="9925" y="26918"/>
                  </a:cubicBezTo>
                  <a:cubicBezTo>
                    <a:pt x="15399" y="26918"/>
                    <a:pt x="19852" y="22465"/>
                    <a:pt x="19852" y="16991"/>
                  </a:cubicBezTo>
                  <a:cubicBezTo>
                    <a:pt x="19852" y="13862"/>
                    <a:pt x="18395" y="11067"/>
                    <a:pt x="16126" y="9246"/>
                  </a:cubicBezTo>
                  <a:lnTo>
                    <a:pt x="16376" y="8859"/>
                  </a:lnTo>
                  <a:lnTo>
                    <a:pt x="16693" y="9063"/>
                  </a:lnTo>
                  <a:lnTo>
                    <a:pt x="17843" y="7283"/>
                  </a:lnTo>
                  <a:lnTo>
                    <a:pt x="16043" y="6121"/>
                  </a:lnTo>
                  <a:lnTo>
                    <a:pt x="14893" y="7900"/>
                  </a:lnTo>
                  <a:lnTo>
                    <a:pt x="15211" y="8104"/>
                  </a:lnTo>
                  <a:lnTo>
                    <a:pt x="14984" y="8455"/>
                  </a:lnTo>
                  <a:cubicBezTo>
                    <a:pt x="13739" y="7712"/>
                    <a:pt x="12344" y="7255"/>
                    <a:pt x="10901" y="7114"/>
                  </a:cubicBezTo>
                  <a:lnTo>
                    <a:pt x="10901" y="6654"/>
                  </a:lnTo>
                  <a:cubicBezTo>
                    <a:pt x="12301" y="6234"/>
                    <a:pt x="13326" y="4935"/>
                    <a:pt x="13326" y="3399"/>
                  </a:cubicBezTo>
                  <a:cubicBezTo>
                    <a:pt x="13326" y="1526"/>
                    <a:pt x="11802" y="0"/>
                    <a:pt x="99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7167280" y="1163355"/>
              <a:ext cx="56796" cy="132512"/>
            </a:xfrm>
            <a:custGeom>
              <a:rect b="b" l="l" r="r" t="t"/>
              <a:pathLst>
                <a:path extrusionOk="0" h="7249" w="3107">
                  <a:moveTo>
                    <a:pt x="1" y="0"/>
                  </a:moveTo>
                  <a:lnTo>
                    <a:pt x="1" y="7248"/>
                  </a:lnTo>
                  <a:lnTo>
                    <a:pt x="3107" y="7248"/>
                  </a:lnTo>
                  <a:lnTo>
                    <a:pt x="3107" y="6212"/>
                  </a:lnTo>
                  <a:lnTo>
                    <a:pt x="1139" y="6212"/>
                  </a:lnTo>
                  <a:lnTo>
                    <a:pt x="1139" y="3986"/>
                  </a:lnTo>
                  <a:lnTo>
                    <a:pt x="2703" y="3986"/>
                  </a:lnTo>
                  <a:lnTo>
                    <a:pt x="2703" y="2950"/>
                  </a:lnTo>
                  <a:lnTo>
                    <a:pt x="1139" y="2950"/>
                  </a:lnTo>
                  <a:lnTo>
                    <a:pt x="1139" y="1037"/>
                  </a:lnTo>
                  <a:lnTo>
                    <a:pt x="3107" y="1037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7230712" y="1163355"/>
              <a:ext cx="72700" cy="132512"/>
            </a:xfrm>
            <a:custGeom>
              <a:rect b="b" l="l" r="r" t="t"/>
              <a:pathLst>
                <a:path extrusionOk="0" h="7249" w="3977">
                  <a:moveTo>
                    <a:pt x="62" y="0"/>
                  </a:moveTo>
                  <a:lnTo>
                    <a:pt x="1314" y="3540"/>
                  </a:lnTo>
                  <a:lnTo>
                    <a:pt x="0" y="7248"/>
                  </a:lnTo>
                  <a:lnTo>
                    <a:pt x="1076" y="7248"/>
                  </a:lnTo>
                  <a:lnTo>
                    <a:pt x="1926" y="4721"/>
                  </a:lnTo>
                  <a:lnTo>
                    <a:pt x="1945" y="4721"/>
                  </a:lnTo>
                  <a:lnTo>
                    <a:pt x="2774" y="7248"/>
                  </a:lnTo>
                  <a:lnTo>
                    <a:pt x="3976" y="7248"/>
                  </a:lnTo>
                  <a:lnTo>
                    <a:pt x="2661" y="3542"/>
                  </a:lnTo>
                  <a:lnTo>
                    <a:pt x="3914" y="0"/>
                  </a:lnTo>
                  <a:lnTo>
                    <a:pt x="2836" y="0"/>
                  </a:lnTo>
                  <a:lnTo>
                    <a:pt x="2050" y="2339"/>
                  </a:lnTo>
                  <a:lnTo>
                    <a:pt x="2028" y="2339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7313209" y="1163355"/>
              <a:ext cx="56796" cy="132512"/>
            </a:xfrm>
            <a:custGeom>
              <a:rect b="b" l="l" r="r" t="t"/>
              <a:pathLst>
                <a:path extrusionOk="0" h="7249" w="3107">
                  <a:moveTo>
                    <a:pt x="1" y="0"/>
                  </a:moveTo>
                  <a:lnTo>
                    <a:pt x="1" y="7248"/>
                  </a:lnTo>
                  <a:lnTo>
                    <a:pt x="3107" y="7248"/>
                  </a:lnTo>
                  <a:lnTo>
                    <a:pt x="3107" y="6212"/>
                  </a:lnTo>
                  <a:lnTo>
                    <a:pt x="1141" y="6212"/>
                  </a:lnTo>
                  <a:lnTo>
                    <a:pt x="1141" y="3986"/>
                  </a:lnTo>
                  <a:lnTo>
                    <a:pt x="2703" y="3986"/>
                  </a:lnTo>
                  <a:lnTo>
                    <a:pt x="2703" y="2950"/>
                  </a:lnTo>
                  <a:lnTo>
                    <a:pt x="1141" y="2950"/>
                  </a:lnTo>
                  <a:lnTo>
                    <a:pt x="1141" y="1037"/>
                  </a:lnTo>
                  <a:lnTo>
                    <a:pt x="3107" y="1037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381942" y="1163355"/>
              <a:ext cx="64163" cy="132512"/>
            </a:xfrm>
            <a:custGeom>
              <a:rect b="b" l="l" r="r" t="t"/>
              <a:pathLst>
                <a:path extrusionOk="0" h="7249" w="3510">
                  <a:moveTo>
                    <a:pt x="1657" y="1035"/>
                  </a:moveTo>
                  <a:cubicBezTo>
                    <a:pt x="1858" y="1035"/>
                    <a:pt x="2004" y="1094"/>
                    <a:pt x="2097" y="1211"/>
                  </a:cubicBezTo>
                  <a:cubicBezTo>
                    <a:pt x="2189" y="1329"/>
                    <a:pt x="2236" y="1518"/>
                    <a:pt x="2236" y="1781"/>
                  </a:cubicBezTo>
                  <a:lnTo>
                    <a:pt x="2236" y="2339"/>
                  </a:lnTo>
                  <a:cubicBezTo>
                    <a:pt x="2236" y="2617"/>
                    <a:pt x="2180" y="2813"/>
                    <a:pt x="2065" y="2931"/>
                  </a:cubicBezTo>
                  <a:cubicBezTo>
                    <a:pt x="1952" y="3047"/>
                    <a:pt x="1781" y="3106"/>
                    <a:pt x="1553" y="3106"/>
                  </a:cubicBezTo>
                  <a:lnTo>
                    <a:pt x="1139" y="3106"/>
                  </a:lnTo>
                  <a:lnTo>
                    <a:pt x="1139" y="1035"/>
                  </a:lnTo>
                  <a:close/>
                  <a:moveTo>
                    <a:pt x="0" y="0"/>
                  </a:moveTo>
                  <a:lnTo>
                    <a:pt x="0" y="7248"/>
                  </a:lnTo>
                  <a:lnTo>
                    <a:pt x="1139" y="7248"/>
                  </a:lnTo>
                  <a:lnTo>
                    <a:pt x="1139" y="4143"/>
                  </a:lnTo>
                  <a:lnTo>
                    <a:pt x="1532" y="4143"/>
                  </a:lnTo>
                  <a:cubicBezTo>
                    <a:pt x="1794" y="4143"/>
                    <a:pt x="1979" y="4208"/>
                    <a:pt x="2086" y="4339"/>
                  </a:cubicBezTo>
                  <a:cubicBezTo>
                    <a:pt x="2193" y="4469"/>
                    <a:pt x="2247" y="4701"/>
                    <a:pt x="2247" y="5032"/>
                  </a:cubicBezTo>
                  <a:lnTo>
                    <a:pt x="2247" y="6359"/>
                  </a:lnTo>
                  <a:cubicBezTo>
                    <a:pt x="2247" y="6627"/>
                    <a:pt x="2253" y="6813"/>
                    <a:pt x="2266" y="6917"/>
                  </a:cubicBezTo>
                  <a:cubicBezTo>
                    <a:pt x="2282" y="7030"/>
                    <a:pt x="2310" y="7140"/>
                    <a:pt x="2349" y="7248"/>
                  </a:cubicBezTo>
                  <a:lnTo>
                    <a:pt x="3509" y="7248"/>
                  </a:lnTo>
                  <a:cubicBezTo>
                    <a:pt x="3455" y="7127"/>
                    <a:pt x="3420" y="7000"/>
                    <a:pt x="3406" y="6869"/>
                  </a:cubicBezTo>
                  <a:cubicBezTo>
                    <a:pt x="3390" y="6702"/>
                    <a:pt x="3384" y="6534"/>
                    <a:pt x="3385" y="6367"/>
                  </a:cubicBezTo>
                  <a:lnTo>
                    <a:pt x="3385" y="5093"/>
                  </a:lnTo>
                  <a:cubicBezTo>
                    <a:pt x="3387" y="4666"/>
                    <a:pt x="3329" y="4323"/>
                    <a:pt x="3215" y="4068"/>
                  </a:cubicBezTo>
                  <a:cubicBezTo>
                    <a:pt x="3101" y="3813"/>
                    <a:pt x="2905" y="3644"/>
                    <a:pt x="2629" y="3561"/>
                  </a:cubicBezTo>
                  <a:lnTo>
                    <a:pt x="2629" y="3542"/>
                  </a:lnTo>
                  <a:cubicBezTo>
                    <a:pt x="3127" y="3341"/>
                    <a:pt x="3376" y="2864"/>
                    <a:pt x="3376" y="2111"/>
                  </a:cubicBezTo>
                  <a:lnTo>
                    <a:pt x="3376" y="1667"/>
                  </a:lnTo>
                  <a:cubicBezTo>
                    <a:pt x="3376" y="1101"/>
                    <a:pt x="3240" y="681"/>
                    <a:pt x="2972" y="409"/>
                  </a:cubicBezTo>
                  <a:cubicBezTo>
                    <a:pt x="2703" y="136"/>
                    <a:pt x="2274" y="0"/>
                    <a:pt x="1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7456890" y="1161435"/>
              <a:ext cx="61348" cy="136296"/>
            </a:xfrm>
            <a:custGeom>
              <a:rect b="b" l="l" r="r" t="t"/>
              <a:pathLst>
                <a:path extrusionOk="0" h="7456" w="3356">
                  <a:moveTo>
                    <a:pt x="1678" y="0"/>
                  </a:moveTo>
                  <a:cubicBezTo>
                    <a:pt x="1133" y="0"/>
                    <a:pt x="717" y="155"/>
                    <a:pt x="430" y="466"/>
                  </a:cubicBezTo>
                  <a:cubicBezTo>
                    <a:pt x="144" y="777"/>
                    <a:pt x="1" y="1215"/>
                    <a:pt x="1" y="1781"/>
                  </a:cubicBezTo>
                  <a:lnTo>
                    <a:pt x="1" y="5675"/>
                  </a:lnTo>
                  <a:cubicBezTo>
                    <a:pt x="1" y="6241"/>
                    <a:pt x="144" y="6679"/>
                    <a:pt x="430" y="6990"/>
                  </a:cubicBezTo>
                  <a:cubicBezTo>
                    <a:pt x="717" y="7301"/>
                    <a:pt x="1133" y="7455"/>
                    <a:pt x="1678" y="7455"/>
                  </a:cubicBezTo>
                  <a:cubicBezTo>
                    <a:pt x="1681" y="7456"/>
                    <a:pt x="1684" y="7456"/>
                    <a:pt x="1686" y="7456"/>
                  </a:cubicBezTo>
                  <a:cubicBezTo>
                    <a:pt x="2228" y="7456"/>
                    <a:pt x="2641" y="7299"/>
                    <a:pt x="2927" y="6990"/>
                  </a:cubicBezTo>
                  <a:cubicBezTo>
                    <a:pt x="3212" y="6679"/>
                    <a:pt x="3356" y="6241"/>
                    <a:pt x="3356" y="5675"/>
                  </a:cubicBezTo>
                  <a:lnTo>
                    <a:pt x="3356" y="4649"/>
                  </a:lnTo>
                  <a:lnTo>
                    <a:pt x="2279" y="4649"/>
                  </a:lnTo>
                  <a:lnTo>
                    <a:pt x="2279" y="5757"/>
                  </a:lnTo>
                  <a:cubicBezTo>
                    <a:pt x="2279" y="6199"/>
                    <a:pt x="2090" y="6421"/>
                    <a:pt x="1710" y="6421"/>
                  </a:cubicBezTo>
                  <a:cubicBezTo>
                    <a:pt x="1331" y="6421"/>
                    <a:pt x="1141" y="6199"/>
                    <a:pt x="1141" y="5757"/>
                  </a:cubicBezTo>
                  <a:lnTo>
                    <a:pt x="1141" y="1709"/>
                  </a:lnTo>
                  <a:cubicBezTo>
                    <a:pt x="1139" y="1260"/>
                    <a:pt x="1329" y="1035"/>
                    <a:pt x="1710" y="1035"/>
                  </a:cubicBezTo>
                  <a:cubicBezTo>
                    <a:pt x="2090" y="1035"/>
                    <a:pt x="2279" y="1260"/>
                    <a:pt x="2279" y="1709"/>
                  </a:cubicBezTo>
                  <a:lnTo>
                    <a:pt x="2279" y="2548"/>
                  </a:lnTo>
                  <a:lnTo>
                    <a:pt x="3356" y="2548"/>
                  </a:lnTo>
                  <a:lnTo>
                    <a:pt x="3356" y="1781"/>
                  </a:lnTo>
                  <a:cubicBezTo>
                    <a:pt x="3356" y="1215"/>
                    <a:pt x="3212" y="777"/>
                    <a:pt x="2927" y="466"/>
                  </a:cubicBezTo>
                  <a:cubicBezTo>
                    <a:pt x="2640" y="155"/>
                    <a:pt x="2224" y="0"/>
                    <a:pt x="1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7530723" y="1163355"/>
              <a:ext cx="20821" cy="132512"/>
            </a:xfrm>
            <a:custGeom>
              <a:rect b="b" l="l" r="r" t="t"/>
              <a:pathLst>
                <a:path extrusionOk="0" h="7249" w="1139">
                  <a:moveTo>
                    <a:pt x="1" y="0"/>
                  </a:moveTo>
                  <a:lnTo>
                    <a:pt x="1" y="7248"/>
                  </a:lnTo>
                  <a:lnTo>
                    <a:pt x="1139" y="7248"/>
                  </a:lnTo>
                  <a:lnTo>
                    <a:pt x="1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563444" y="1161435"/>
              <a:ext cx="62097" cy="136296"/>
            </a:xfrm>
            <a:custGeom>
              <a:rect b="b" l="l" r="r" t="t"/>
              <a:pathLst>
                <a:path extrusionOk="0" h="7456" w="3397">
                  <a:moveTo>
                    <a:pt x="1720" y="0"/>
                  </a:moveTo>
                  <a:cubicBezTo>
                    <a:pt x="1168" y="0"/>
                    <a:pt x="747" y="158"/>
                    <a:pt x="457" y="472"/>
                  </a:cubicBezTo>
                  <a:cubicBezTo>
                    <a:pt x="167" y="785"/>
                    <a:pt x="22" y="1229"/>
                    <a:pt x="22" y="1802"/>
                  </a:cubicBezTo>
                  <a:cubicBezTo>
                    <a:pt x="22" y="2223"/>
                    <a:pt x="114" y="2601"/>
                    <a:pt x="301" y="2935"/>
                  </a:cubicBezTo>
                  <a:cubicBezTo>
                    <a:pt x="487" y="3270"/>
                    <a:pt x="814" y="3645"/>
                    <a:pt x="1284" y="4059"/>
                  </a:cubicBezTo>
                  <a:cubicBezTo>
                    <a:pt x="1658" y="4385"/>
                    <a:pt x="1913" y="4662"/>
                    <a:pt x="2051" y="4893"/>
                  </a:cubicBezTo>
                  <a:cubicBezTo>
                    <a:pt x="2188" y="5125"/>
                    <a:pt x="2259" y="5392"/>
                    <a:pt x="2259" y="5695"/>
                  </a:cubicBezTo>
                  <a:cubicBezTo>
                    <a:pt x="2259" y="5950"/>
                    <a:pt x="2209" y="6135"/>
                    <a:pt x="2109" y="6250"/>
                  </a:cubicBezTo>
                  <a:cubicBezTo>
                    <a:pt x="2007" y="6363"/>
                    <a:pt x="1860" y="6421"/>
                    <a:pt x="1667" y="6421"/>
                  </a:cubicBezTo>
                  <a:cubicBezTo>
                    <a:pt x="1273" y="6421"/>
                    <a:pt x="1077" y="6186"/>
                    <a:pt x="1077" y="5716"/>
                  </a:cubicBezTo>
                  <a:lnTo>
                    <a:pt x="1077" y="5219"/>
                  </a:lnTo>
                  <a:lnTo>
                    <a:pt x="1" y="5219"/>
                  </a:lnTo>
                  <a:lnTo>
                    <a:pt x="1" y="5633"/>
                  </a:lnTo>
                  <a:cubicBezTo>
                    <a:pt x="1" y="6220"/>
                    <a:pt x="143" y="6671"/>
                    <a:pt x="425" y="6985"/>
                  </a:cubicBezTo>
                  <a:cubicBezTo>
                    <a:pt x="709" y="7299"/>
                    <a:pt x="1125" y="7455"/>
                    <a:pt x="1678" y="7455"/>
                  </a:cubicBezTo>
                  <a:cubicBezTo>
                    <a:pt x="2238" y="7455"/>
                    <a:pt x="2664" y="7298"/>
                    <a:pt x="2957" y="6980"/>
                  </a:cubicBezTo>
                  <a:cubicBezTo>
                    <a:pt x="3250" y="6662"/>
                    <a:pt x="3397" y="6207"/>
                    <a:pt x="3397" y="5612"/>
                  </a:cubicBezTo>
                  <a:cubicBezTo>
                    <a:pt x="3397" y="5156"/>
                    <a:pt x="3308" y="4759"/>
                    <a:pt x="3128" y="4421"/>
                  </a:cubicBezTo>
                  <a:cubicBezTo>
                    <a:pt x="2949" y="4083"/>
                    <a:pt x="2621" y="3707"/>
                    <a:pt x="2144" y="3293"/>
                  </a:cubicBezTo>
                  <a:cubicBezTo>
                    <a:pt x="1771" y="2969"/>
                    <a:pt x="1514" y="2693"/>
                    <a:pt x="1372" y="2465"/>
                  </a:cubicBezTo>
                  <a:cubicBezTo>
                    <a:pt x="1233" y="2245"/>
                    <a:pt x="1160" y="1990"/>
                    <a:pt x="1160" y="1730"/>
                  </a:cubicBezTo>
                  <a:cubicBezTo>
                    <a:pt x="1160" y="1266"/>
                    <a:pt x="1350" y="1035"/>
                    <a:pt x="1729" y="1035"/>
                  </a:cubicBezTo>
                  <a:cubicBezTo>
                    <a:pt x="1916" y="1035"/>
                    <a:pt x="2058" y="1092"/>
                    <a:pt x="2155" y="1207"/>
                  </a:cubicBezTo>
                  <a:cubicBezTo>
                    <a:pt x="2251" y="1320"/>
                    <a:pt x="2300" y="1502"/>
                    <a:pt x="2300" y="1751"/>
                  </a:cubicBezTo>
                  <a:lnTo>
                    <a:pt x="2300" y="2122"/>
                  </a:lnTo>
                  <a:lnTo>
                    <a:pt x="3376" y="2122"/>
                  </a:lnTo>
                  <a:lnTo>
                    <a:pt x="3376" y="1823"/>
                  </a:lnTo>
                  <a:cubicBezTo>
                    <a:pt x="3376" y="1236"/>
                    <a:pt x="3238" y="786"/>
                    <a:pt x="2957" y="472"/>
                  </a:cubicBezTo>
                  <a:cubicBezTo>
                    <a:pt x="2678" y="158"/>
                    <a:pt x="2265" y="0"/>
                    <a:pt x="1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7637478" y="1163355"/>
              <a:ext cx="56796" cy="132512"/>
            </a:xfrm>
            <a:custGeom>
              <a:rect b="b" l="l" r="r" t="t"/>
              <a:pathLst>
                <a:path extrusionOk="0" h="7249" w="3107">
                  <a:moveTo>
                    <a:pt x="1" y="0"/>
                  </a:moveTo>
                  <a:lnTo>
                    <a:pt x="1" y="7248"/>
                  </a:lnTo>
                  <a:lnTo>
                    <a:pt x="3107" y="7248"/>
                  </a:lnTo>
                  <a:lnTo>
                    <a:pt x="3107" y="6212"/>
                  </a:lnTo>
                  <a:lnTo>
                    <a:pt x="1139" y="6212"/>
                  </a:lnTo>
                  <a:lnTo>
                    <a:pt x="1139" y="3986"/>
                  </a:lnTo>
                  <a:lnTo>
                    <a:pt x="2703" y="3986"/>
                  </a:lnTo>
                  <a:lnTo>
                    <a:pt x="2703" y="2950"/>
                  </a:lnTo>
                  <a:lnTo>
                    <a:pt x="1139" y="2950"/>
                  </a:lnTo>
                  <a:lnTo>
                    <a:pt x="1139" y="1037"/>
                  </a:lnTo>
                  <a:lnTo>
                    <a:pt x="3107" y="1037"/>
                  </a:lnTo>
                  <a:lnTo>
                    <a:pt x="31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6791772" y="2050977"/>
              <a:ext cx="41112" cy="62317"/>
            </a:xfrm>
            <a:custGeom>
              <a:rect b="b" l="l" r="r" t="t"/>
              <a:pathLst>
                <a:path extrusionOk="0" h="3409" w="2249">
                  <a:moveTo>
                    <a:pt x="1" y="0"/>
                  </a:moveTo>
                  <a:lnTo>
                    <a:pt x="1" y="3409"/>
                  </a:lnTo>
                  <a:lnTo>
                    <a:pt x="2249" y="3409"/>
                  </a:lnTo>
                  <a:lnTo>
                    <a:pt x="2249" y="3042"/>
                  </a:lnTo>
                  <a:lnTo>
                    <a:pt x="388" y="3042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6840342" y="2065308"/>
              <a:ext cx="48533" cy="49100"/>
            </a:xfrm>
            <a:custGeom>
              <a:rect b="b" l="l" r="r" t="t"/>
              <a:pathLst>
                <a:path extrusionOk="0" h="2686" w="2655">
                  <a:moveTo>
                    <a:pt x="1330" y="332"/>
                  </a:moveTo>
                  <a:cubicBezTo>
                    <a:pt x="1835" y="332"/>
                    <a:pt x="2263" y="794"/>
                    <a:pt x="2263" y="1340"/>
                  </a:cubicBezTo>
                  <a:cubicBezTo>
                    <a:pt x="2263" y="1890"/>
                    <a:pt x="1835" y="2352"/>
                    <a:pt x="1330" y="2352"/>
                  </a:cubicBezTo>
                  <a:cubicBezTo>
                    <a:pt x="818" y="2352"/>
                    <a:pt x="391" y="1891"/>
                    <a:pt x="391" y="1340"/>
                  </a:cubicBezTo>
                  <a:cubicBezTo>
                    <a:pt x="391" y="794"/>
                    <a:pt x="818" y="332"/>
                    <a:pt x="1330" y="332"/>
                  </a:cubicBezTo>
                  <a:close/>
                  <a:moveTo>
                    <a:pt x="1330" y="0"/>
                  </a:moveTo>
                  <a:cubicBezTo>
                    <a:pt x="609" y="0"/>
                    <a:pt x="0" y="611"/>
                    <a:pt x="0" y="1340"/>
                  </a:cubicBezTo>
                  <a:cubicBezTo>
                    <a:pt x="0" y="2068"/>
                    <a:pt x="611" y="2685"/>
                    <a:pt x="1330" y="2685"/>
                  </a:cubicBezTo>
                  <a:cubicBezTo>
                    <a:pt x="2049" y="2685"/>
                    <a:pt x="2655" y="2070"/>
                    <a:pt x="2655" y="1340"/>
                  </a:cubicBezTo>
                  <a:cubicBezTo>
                    <a:pt x="2655" y="611"/>
                    <a:pt x="2049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6900758" y="2065272"/>
              <a:ext cx="24952" cy="48022"/>
            </a:xfrm>
            <a:custGeom>
              <a:rect b="b" l="l" r="r" t="t"/>
              <a:pathLst>
                <a:path extrusionOk="0" h="2627" w="1365">
                  <a:moveTo>
                    <a:pt x="1365" y="1"/>
                  </a:moveTo>
                  <a:cubicBezTo>
                    <a:pt x="893" y="1"/>
                    <a:pt x="526" y="219"/>
                    <a:pt x="372" y="562"/>
                  </a:cubicBezTo>
                  <a:lnTo>
                    <a:pt x="372" y="61"/>
                  </a:lnTo>
                  <a:lnTo>
                    <a:pt x="0" y="61"/>
                  </a:lnTo>
                  <a:lnTo>
                    <a:pt x="0" y="2627"/>
                  </a:lnTo>
                  <a:lnTo>
                    <a:pt x="372" y="2627"/>
                  </a:lnTo>
                  <a:lnTo>
                    <a:pt x="372" y="1192"/>
                  </a:lnTo>
                  <a:cubicBezTo>
                    <a:pt x="372" y="691"/>
                    <a:pt x="785" y="334"/>
                    <a:pt x="1365" y="334"/>
                  </a:cubicBezTo>
                  <a:lnTo>
                    <a:pt x="13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6932601" y="2065272"/>
              <a:ext cx="45371" cy="49100"/>
            </a:xfrm>
            <a:custGeom>
              <a:rect b="b" l="l" r="r" t="t"/>
              <a:pathLst>
                <a:path extrusionOk="0" h="2686" w="2482">
                  <a:moveTo>
                    <a:pt x="1281" y="334"/>
                  </a:moveTo>
                  <a:cubicBezTo>
                    <a:pt x="1793" y="334"/>
                    <a:pt x="2067" y="691"/>
                    <a:pt x="2115" y="1154"/>
                  </a:cubicBezTo>
                  <a:lnTo>
                    <a:pt x="388" y="1154"/>
                  </a:lnTo>
                  <a:cubicBezTo>
                    <a:pt x="457" y="656"/>
                    <a:pt x="825" y="334"/>
                    <a:pt x="1281" y="334"/>
                  </a:cubicBezTo>
                  <a:close/>
                  <a:moveTo>
                    <a:pt x="1267" y="1"/>
                  </a:moveTo>
                  <a:cubicBezTo>
                    <a:pt x="576" y="1"/>
                    <a:pt x="1" y="572"/>
                    <a:pt x="1" y="1337"/>
                  </a:cubicBezTo>
                  <a:cubicBezTo>
                    <a:pt x="1" y="2126"/>
                    <a:pt x="616" y="2686"/>
                    <a:pt x="1302" y="2686"/>
                  </a:cubicBezTo>
                  <a:cubicBezTo>
                    <a:pt x="1657" y="2686"/>
                    <a:pt x="2110" y="2533"/>
                    <a:pt x="2333" y="2289"/>
                  </a:cubicBezTo>
                  <a:lnTo>
                    <a:pt x="2105" y="2046"/>
                  </a:lnTo>
                  <a:cubicBezTo>
                    <a:pt x="1946" y="2220"/>
                    <a:pt x="1598" y="2354"/>
                    <a:pt x="1296" y="2354"/>
                  </a:cubicBezTo>
                  <a:cubicBezTo>
                    <a:pt x="790" y="2354"/>
                    <a:pt x="438" y="1986"/>
                    <a:pt x="384" y="1485"/>
                  </a:cubicBezTo>
                  <a:lnTo>
                    <a:pt x="2482" y="1485"/>
                  </a:lnTo>
                  <a:cubicBezTo>
                    <a:pt x="2482" y="586"/>
                    <a:pt x="2040" y="1"/>
                    <a:pt x="1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6989123" y="2065272"/>
              <a:ext cx="67435" cy="48022"/>
            </a:xfrm>
            <a:custGeom>
              <a:rect b="b" l="l" r="r" t="t"/>
              <a:pathLst>
                <a:path extrusionOk="0" h="2627" w="3689">
                  <a:moveTo>
                    <a:pt x="1116" y="1"/>
                  </a:moveTo>
                  <a:cubicBezTo>
                    <a:pt x="780" y="1"/>
                    <a:pt x="503" y="170"/>
                    <a:pt x="373" y="438"/>
                  </a:cubicBezTo>
                  <a:lnTo>
                    <a:pt x="373" y="61"/>
                  </a:lnTo>
                  <a:lnTo>
                    <a:pt x="0" y="61"/>
                  </a:lnTo>
                  <a:lnTo>
                    <a:pt x="0" y="2627"/>
                  </a:lnTo>
                  <a:lnTo>
                    <a:pt x="373" y="2627"/>
                  </a:lnTo>
                  <a:lnTo>
                    <a:pt x="373" y="993"/>
                  </a:lnTo>
                  <a:cubicBezTo>
                    <a:pt x="373" y="607"/>
                    <a:pt x="660" y="333"/>
                    <a:pt x="1069" y="333"/>
                  </a:cubicBezTo>
                  <a:cubicBezTo>
                    <a:pt x="1416" y="333"/>
                    <a:pt x="1659" y="626"/>
                    <a:pt x="1659" y="1044"/>
                  </a:cubicBezTo>
                  <a:lnTo>
                    <a:pt x="1659" y="2627"/>
                  </a:lnTo>
                  <a:lnTo>
                    <a:pt x="2032" y="2627"/>
                  </a:lnTo>
                  <a:lnTo>
                    <a:pt x="2032" y="993"/>
                  </a:lnTo>
                  <a:cubicBezTo>
                    <a:pt x="2032" y="607"/>
                    <a:pt x="2319" y="333"/>
                    <a:pt x="2725" y="333"/>
                  </a:cubicBezTo>
                  <a:cubicBezTo>
                    <a:pt x="3073" y="333"/>
                    <a:pt x="3317" y="626"/>
                    <a:pt x="3317" y="1044"/>
                  </a:cubicBezTo>
                  <a:lnTo>
                    <a:pt x="3317" y="2627"/>
                  </a:lnTo>
                  <a:lnTo>
                    <a:pt x="3688" y="2627"/>
                  </a:lnTo>
                  <a:lnTo>
                    <a:pt x="3688" y="994"/>
                  </a:lnTo>
                  <a:cubicBezTo>
                    <a:pt x="3688" y="414"/>
                    <a:pt x="3312" y="1"/>
                    <a:pt x="2775" y="1"/>
                  </a:cubicBezTo>
                  <a:cubicBezTo>
                    <a:pt x="2387" y="1"/>
                    <a:pt x="2051" y="215"/>
                    <a:pt x="1947" y="548"/>
                  </a:cubicBezTo>
                  <a:cubicBezTo>
                    <a:pt x="1807" y="215"/>
                    <a:pt x="1504" y="1"/>
                    <a:pt x="1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7095476" y="2048856"/>
              <a:ext cx="10511" cy="64437"/>
            </a:xfrm>
            <a:custGeom>
              <a:rect b="b" l="l" r="r" t="t"/>
              <a:pathLst>
                <a:path extrusionOk="0" h="3525" w="575">
                  <a:moveTo>
                    <a:pt x="248" y="0"/>
                  </a:moveTo>
                  <a:cubicBezTo>
                    <a:pt x="123" y="0"/>
                    <a:pt x="2" y="98"/>
                    <a:pt x="0" y="245"/>
                  </a:cubicBezTo>
                  <a:cubicBezTo>
                    <a:pt x="0" y="381"/>
                    <a:pt x="112" y="492"/>
                    <a:pt x="249" y="492"/>
                  </a:cubicBezTo>
                  <a:cubicBezTo>
                    <a:pt x="467" y="491"/>
                    <a:pt x="574" y="226"/>
                    <a:pt x="420" y="73"/>
                  </a:cubicBezTo>
                  <a:cubicBezTo>
                    <a:pt x="370" y="23"/>
                    <a:pt x="309" y="0"/>
                    <a:pt x="248" y="0"/>
                  </a:cubicBezTo>
                  <a:close/>
                  <a:moveTo>
                    <a:pt x="61" y="959"/>
                  </a:moveTo>
                  <a:lnTo>
                    <a:pt x="61" y="3525"/>
                  </a:lnTo>
                  <a:lnTo>
                    <a:pt x="432" y="3525"/>
                  </a:lnTo>
                  <a:lnTo>
                    <a:pt x="432" y="9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7117705" y="2065272"/>
              <a:ext cx="45481" cy="63651"/>
            </a:xfrm>
            <a:custGeom>
              <a:rect b="b" l="l" r="r" t="t"/>
              <a:pathLst>
                <a:path extrusionOk="0" h="3482" w="2488">
                  <a:moveTo>
                    <a:pt x="1236" y="334"/>
                  </a:moveTo>
                  <a:cubicBezTo>
                    <a:pt x="1739" y="334"/>
                    <a:pt x="2096" y="752"/>
                    <a:pt x="2096" y="1342"/>
                  </a:cubicBezTo>
                  <a:cubicBezTo>
                    <a:pt x="2096" y="1932"/>
                    <a:pt x="1739" y="2354"/>
                    <a:pt x="1236" y="2354"/>
                  </a:cubicBezTo>
                  <a:cubicBezTo>
                    <a:pt x="731" y="2354"/>
                    <a:pt x="374" y="1933"/>
                    <a:pt x="374" y="1342"/>
                  </a:cubicBezTo>
                  <a:cubicBezTo>
                    <a:pt x="374" y="752"/>
                    <a:pt x="731" y="334"/>
                    <a:pt x="1236" y="334"/>
                  </a:cubicBezTo>
                  <a:close/>
                  <a:moveTo>
                    <a:pt x="1306" y="1"/>
                  </a:moveTo>
                  <a:cubicBezTo>
                    <a:pt x="894" y="1"/>
                    <a:pt x="567" y="205"/>
                    <a:pt x="374" y="541"/>
                  </a:cubicBezTo>
                  <a:lnTo>
                    <a:pt x="374" y="61"/>
                  </a:lnTo>
                  <a:lnTo>
                    <a:pt x="1" y="61"/>
                  </a:lnTo>
                  <a:lnTo>
                    <a:pt x="1" y="3481"/>
                  </a:lnTo>
                  <a:lnTo>
                    <a:pt x="374" y="3481"/>
                  </a:lnTo>
                  <a:lnTo>
                    <a:pt x="374" y="2145"/>
                  </a:lnTo>
                  <a:cubicBezTo>
                    <a:pt x="567" y="2483"/>
                    <a:pt x="894" y="2687"/>
                    <a:pt x="1306" y="2687"/>
                  </a:cubicBezTo>
                  <a:cubicBezTo>
                    <a:pt x="1981" y="2687"/>
                    <a:pt x="2488" y="2131"/>
                    <a:pt x="2488" y="1342"/>
                  </a:cubicBezTo>
                  <a:cubicBezTo>
                    <a:pt x="2488" y="557"/>
                    <a:pt x="1981" y="1"/>
                    <a:pt x="1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7172142" y="2065272"/>
              <a:ext cx="36578" cy="49100"/>
            </a:xfrm>
            <a:custGeom>
              <a:rect b="b" l="l" r="r" t="t"/>
              <a:pathLst>
                <a:path extrusionOk="0" h="2686" w="2001">
                  <a:moveTo>
                    <a:pt x="1023" y="1"/>
                  </a:moveTo>
                  <a:cubicBezTo>
                    <a:pt x="513" y="1"/>
                    <a:pt x="125" y="289"/>
                    <a:pt x="125" y="757"/>
                  </a:cubicBezTo>
                  <a:cubicBezTo>
                    <a:pt x="125" y="1123"/>
                    <a:pt x="365" y="1307"/>
                    <a:pt x="985" y="1485"/>
                  </a:cubicBezTo>
                  <a:cubicBezTo>
                    <a:pt x="1332" y="1584"/>
                    <a:pt x="1629" y="1673"/>
                    <a:pt x="1629" y="1952"/>
                  </a:cubicBezTo>
                  <a:cubicBezTo>
                    <a:pt x="1629" y="2195"/>
                    <a:pt x="1401" y="2354"/>
                    <a:pt x="1063" y="2354"/>
                  </a:cubicBezTo>
                  <a:cubicBezTo>
                    <a:pt x="781" y="2354"/>
                    <a:pt x="487" y="2244"/>
                    <a:pt x="196" y="2032"/>
                  </a:cubicBezTo>
                  <a:lnTo>
                    <a:pt x="1" y="2305"/>
                  </a:lnTo>
                  <a:cubicBezTo>
                    <a:pt x="309" y="2552"/>
                    <a:pt x="706" y="2686"/>
                    <a:pt x="1063" y="2686"/>
                  </a:cubicBezTo>
                  <a:cubicBezTo>
                    <a:pt x="1594" y="2686"/>
                    <a:pt x="2000" y="2384"/>
                    <a:pt x="2000" y="1913"/>
                  </a:cubicBezTo>
                  <a:cubicBezTo>
                    <a:pt x="2000" y="1426"/>
                    <a:pt x="1573" y="1288"/>
                    <a:pt x="1162" y="1158"/>
                  </a:cubicBezTo>
                  <a:cubicBezTo>
                    <a:pt x="685" y="1004"/>
                    <a:pt x="497" y="935"/>
                    <a:pt x="497" y="710"/>
                  </a:cubicBezTo>
                  <a:cubicBezTo>
                    <a:pt x="497" y="463"/>
                    <a:pt x="734" y="334"/>
                    <a:pt x="1023" y="334"/>
                  </a:cubicBezTo>
                  <a:cubicBezTo>
                    <a:pt x="1251" y="334"/>
                    <a:pt x="1504" y="414"/>
                    <a:pt x="1763" y="576"/>
                  </a:cubicBezTo>
                  <a:lnTo>
                    <a:pt x="1943" y="289"/>
                  </a:lnTo>
                  <a:cubicBezTo>
                    <a:pt x="1669" y="111"/>
                    <a:pt x="1342" y="1"/>
                    <a:pt x="1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7219981" y="2066387"/>
              <a:ext cx="39850" cy="47985"/>
            </a:xfrm>
            <a:custGeom>
              <a:rect b="b" l="l" r="r" t="t"/>
              <a:pathLst>
                <a:path extrusionOk="0" h="2625" w="2180">
                  <a:moveTo>
                    <a:pt x="0" y="0"/>
                  </a:moveTo>
                  <a:lnTo>
                    <a:pt x="0" y="1633"/>
                  </a:lnTo>
                  <a:cubicBezTo>
                    <a:pt x="0" y="2213"/>
                    <a:pt x="397" y="2625"/>
                    <a:pt x="963" y="2625"/>
                  </a:cubicBezTo>
                  <a:cubicBezTo>
                    <a:pt x="1325" y="2625"/>
                    <a:pt x="1658" y="2427"/>
                    <a:pt x="1807" y="2154"/>
                  </a:cubicBezTo>
                  <a:lnTo>
                    <a:pt x="1807" y="2566"/>
                  </a:lnTo>
                  <a:lnTo>
                    <a:pt x="2180" y="2566"/>
                  </a:lnTo>
                  <a:lnTo>
                    <a:pt x="2180" y="0"/>
                  </a:lnTo>
                  <a:lnTo>
                    <a:pt x="1807" y="0"/>
                  </a:lnTo>
                  <a:lnTo>
                    <a:pt x="1807" y="1633"/>
                  </a:lnTo>
                  <a:cubicBezTo>
                    <a:pt x="1807" y="1990"/>
                    <a:pt x="1443" y="2293"/>
                    <a:pt x="1011" y="2293"/>
                  </a:cubicBezTo>
                  <a:cubicBezTo>
                    <a:pt x="635" y="2293"/>
                    <a:pt x="372" y="2000"/>
                    <a:pt x="372" y="1584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7273688" y="2065272"/>
              <a:ext cx="67435" cy="48022"/>
            </a:xfrm>
            <a:custGeom>
              <a:rect b="b" l="l" r="r" t="t"/>
              <a:pathLst>
                <a:path extrusionOk="0" h="2627" w="3689">
                  <a:moveTo>
                    <a:pt x="1117" y="1"/>
                  </a:moveTo>
                  <a:cubicBezTo>
                    <a:pt x="780" y="1"/>
                    <a:pt x="503" y="170"/>
                    <a:pt x="374" y="438"/>
                  </a:cubicBezTo>
                  <a:lnTo>
                    <a:pt x="374" y="61"/>
                  </a:lnTo>
                  <a:lnTo>
                    <a:pt x="1" y="61"/>
                  </a:lnTo>
                  <a:lnTo>
                    <a:pt x="1" y="2627"/>
                  </a:lnTo>
                  <a:lnTo>
                    <a:pt x="374" y="2627"/>
                  </a:lnTo>
                  <a:lnTo>
                    <a:pt x="374" y="993"/>
                  </a:lnTo>
                  <a:cubicBezTo>
                    <a:pt x="374" y="607"/>
                    <a:pt x="661" y="333"/>
                    <a:pt x="1069" y="333"/>
                  </a:cubicBezTo>
                  <a:cubicBezTo>
                    <a:pt x="1415" y="333"/>
                    <a:pt x="1659" y="626"/>
                    <a:pt x="1659" y="1044"/>
                  </a:cubicBezTo>
                  <a:lnTo>
                    <a:pt x="1659" y="2627"/>
                  </a:lnTo>
                  <a:lnTo>
                    <a:pt x="2030" y="2627"/>
                  </a:lnTo>
                  <a:lnTo>
                    <a:pt x="2030" y="993"/>
                  </a:lnTo>
                  <a:cubicBezTo>
                    <a:pt x="2030" y="607"/>
                    <a:pt x="2319" y="333"/>
                    <a:pt x="2726" y="333"/>
                  </a:cubicBezTo>
                  <a:cubicBezTo>
                    <a:pt x="3073" y="333"/>
                    <a:pt x="3317" y="626"/>
                    <a:pt x="3317" y="1044"/>
                  </a:cubicBezTo>
                  <a:lnTo>
                    <a:pt x="3317" y="2627"/>
                  </a:lnTo>
                  <a:lnTo>
                    <a:pt x="3689" y="2627"/>
                  </a:lnTo>
                  <a:lnTo>
                    <a:pt x="3689" y="994"/>
                  </a:lnTo>
                  <a:cubicBezTo>
                    <a:pt x="3689" y="414"/>
                    <a:pt x="3311" y="1"/>
                    <a:pt x="2775" y="1"/>
                  </a:cubicBezTo>
                  <a:cubicBezTo>
                    <a:pt x="2388" y="1"/>
                    <a:pt x="2051" y="215"/>
                    <a:pt x="1946" y="548"/>
                  </a:cubicBezTo>
                  <a:cubicBezTo>
                    <a:pt x="1807" y="215"/>
                    <a:pt x="1504" y="1"/>
                    <a:pt x="1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7379218" y="2049862"/>
              <a:ext cx="45499" cy="64510"/>
            </a:xfrm>
            <a:custGeom>
              <a:rect b="b" l="l" r="r" t="t"/>
              <a:pathLst>
                <a:path extrusionOk="0" h="3529" w="2489">
                  <a:moveTo>
                    <a:pt x="1251" y="1177"/>
                  </a:moveTo>
                  <a:cubicBezTo>
                    <a:pt x="1758" y="1177"/>
                    <a:pt x="2115" y="1595"/>
                    <a:pt x="2115" y="2185"/>
                  </a:cubicBezTo>
                  <a:cubicBezTo>
                    <a:pt x="2115" y="2775"/>
                    <a:pt x="1758" y="3197"/>
                    <a:pt x="1251" y="3197"/>
                  </a:cubicBezTo>
                  <a:cubicBezTo>
                    <a:pt x="750" y="3197"/>
                    <a:pt x="393" y="2776"/>
                    <a:pt x="393" y="2185"/>
                  </a:cubicBezTo>
                  <a:cubicBezTo>
                    <a:pt x="393" y="1595"/>
                    <a:pt x="750" y="1177"/>
                    <a:pt x="1251" y="1177"/>
                  </a:cubicBezTo>
                  <a:close/>
                  <a:moveTo>
                    <a:pt x="2115" y="0"/>
                  </a:moveTo>
                  <a:lnTo>
                    <a:pt x="2115" y="1386"/>
                  </a:lnTo>
                  <a:cubicBezTo>
                    <a:pt x="1922" y="1048"/>
                    <a:pt x="1594" y="844"/>
                    <a:pt x="1182" y="844"/>
                  </a:cubicBezTo>
                  <a:cubicBezTo>
                    <a:pt x="508" y="844"/>
                    <a:pt x="1" y="1400"/>
                    <a:pt x="1" y="2185"/>
                  </a:cubicBezTo>
                  <a:cubicBezTo>
                    <a:pt x="1" y="2974"/>
                    <a:pt x="508" y="3529"/>
                    <a:pt x="1182" y="3529"/>
                  </a:cubicBezTo>
                  <a:cubicBezTo>
                    <a:pt x="1594" y="3529"/>
                    <a:pt x="1922" y="3326"/>
                    <a:pt x="2115" y="2988"/>
                  </a:cubicBezTo>
                  <a:lnTo>
                    <a:pt x="2115" y="3470"/>
                  </a:lnTo>
                  <a:lnTo>
                    <a:pt x="2488" y="3470"/>
                  </a:lnTo>
                  <a:lnTo>
                    <a:pt x="2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7436563" y="2065308"/>
              <a:ext cx="48570" cy="49100"/>
            </a:xfrm>
            <a:custGeom>
              <a:rect b="b" l="l" r="r" t="t"/>
              <a:pathLst>
                <a:path extrusionOk="0" h="2686" w="2657">
                  <a:moveTo>
                    <a:pt x="1331" y="332"/>
                  </a:moveTo>
                  <a:cubicBezTo>
                    <a:pt x="1837" y="332"/>
                    <a:pt x="2264" y="794"/>
                    <a:pt x="2264" y="1340"/>
                  </a:cubicBezTo>
                  <a:cubicBezTo>
                    <a:pt x="2264" y="1890"/>
                    <a:pt x="1837" y="2352"/>
                    <a:pt x="1331" y="2352"/>
                  </a:cubicBezTo>
                  <a:cubicBezTo>
                    <a:pt x="820" y="2352"/>
                    <a:pt x="394" y="1891"/>
                    <a:pt x="394" y="1340"/>
                  </a:cubicBezTo>
                  <a:cubicBezTo>
                    <a:pt x="394" y="794"/>
                    <a:pt x="820" y="332"/>
                    <a:pt x="1331" y="332"/>
                  </a:cubicBezTo>
                  <a:close/>
                  <a:moveTo>
                    <a:pt x="1331" y="0"/>
                  </a:moveTo>
                  <a:cubicBezTo>
                    <a:pt x="612" y="0"/>
                    <a:pt x="0" y="611"/>
                    <a:pt x="0" y="1340"/>
                  </a:cubicBezTo>
                  <a:cubicBezTo>
                    <a:pt x="0" y="2068"/>
                    <a:pt x="612" y="2685"/>
                    <a:pt x="1331" y="2685"/>
                  </a:cubicBezTo>
                  <a:cubicBezTo>
                    <a:pt x="2050" y="2685"/>
                    <a:pt x="2656" y="2070"/>
                    <a:pt x="2656" y="1340"/>
                  </a:cubicBezTo>
                  <a:cubicBezTo>
                    <a:pt x="2656" y="611"/>
                    <a:pt x="2050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7496357" y="2049862"/>
              <a:ext cx="6837" cy="63432"/>
            </a:xfrm>
            <a:custGeom>
              <a:rect b="b" l="l" r="r" t="t"/>
              <a:pathLst>
                <a:path extrusionOk="0" h="3470" w="374">
                  <a:moveTo>
                    <a:pt x="1" y="0"/>
                  </a:moveTo>
                  <a:lnTo>
                    <a:pt x="1" y="3470"/>
                  </a:lnTo>
                  <a:lnTo>
                    <a:pt x="374" y="3470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7514435" y="2065308"/>
              <a:ext cx="48533" cy="49100"/>
            </a:xfrm>
            <a:custGeom>
              <a:rect b="b" l="l" r="r" t="t"/>
              <a:pathLst>
                <a:path extrusionOk="0" h="2686" w="2655">
                  <a:moveTo>
                    <a:pt x="1330" y="332"/>
                  </a:moveTo>
                  <a:cubicBezTo>
                    <a:pt x="1837" y="332"/>
                    <a:pt x="2263" y="794"/>
                    <a:pt x="2263" y="1340"/>
                  </a:cubicBezTo>
                  <a:cubicBezTo>
                    <a:pt x="2263" y="1890"/>
                    <a:pt x="1837" y="2352"/>
                    <a:pt x="1330" y="2352"/>
                  </a:cubicBezTo>
                  <a:cubicBezTo>
                    <a:pt x="820" y="2352"/>
                    <a:pt x="392" y="1891"/>
                    <a:pt x="392" y="1340"/>
                  </a:cubicBezTo>
                  <a:cubicBezTo>
                    <a:pt x="392" y="794"/>
                    <a:pt x="820" y="332"/>
                    <a:pt x="1330" y="332"/>
                  </a:cubicBezTo>
                  <a:close/>
                  <a:moveTo>
                    <a:pt x="1330" y="0"/>
                  </a:moveTo>
                  <a:cubicBezTo>
                    <a:pt x="611" y="0"/>
                    <a:pt x="0" y="611"/>
                    <a:pt x="0" y="1340"/>
                  </a:cubicBezTo>
                  <a:cubicBezTo>
                    <a:pt x="0" y="2068"/>
                    <a:pt x="611" y="2685"/>
                    <a:pt x="1330" y="2685"/>
                  </a:cubicBezTo>
                  <a:cubicBezTo>
                    <a:pt x="2049" y="2685"/>
                    <a:pt x="2655" y="2070"/>
                    <a:pt x="2655" y="1340"/>
                  </a:cubicBezTo>
                  <a:cubicBezTo>
                    <a:pt x="2655" y="611"/>
                    <a:pt x="2051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7574869" y="2065272"/>
              <a:ext cx="24970" cy="48022"/>
            </a:xfrm>
            <a:custGeom>
              <a:rect b="b" l="l" r="r" t="t"/>
              <a:pathLst>
                <a:path extrusionOk="0" h="2627" w="1366">
                  <a:moveTo>
                    <a:pt x="1366" y="1"/>
                  </a:moveTo>
                  <a:cubicBezTo>
                    <a:pt x="894" y="1"/>
                    <a:pt x="526" y="219"/>
                    <a:pt x="372" y="562"/>
                  </a:cubicBezTo>
                  <a:lnTo>
                    <a:pt x="372" y="61"/>
                  </a:lnTo>
                  <a:lnTo>
                    <a:pt x="1" y="61"/>
                  </a:lnTo>
                  <a:lnTo>
                    <a:pt x="1" y="2627"/>
                  </a:lnTo>
                  <a:lnTo>
                    <a:pt x="372" y="2627"/>
                  </a:lnTo>
                  <a:lnTo>
                    <a:pt x="372" y="1192"/>
                  </a:lnTo>
                  <a:cubicBezTo>
                    <a:pt x="372" y="691"/>
                    <a:pt x="785" y="334"/>
                    <a:pt x="1366" y="334"/>
                  </a:cubicBezTo>
                  <a:lnTo>
                    <a:pt x="13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7632762" y="2065272"/>
              <a:ext cx="36560" cy="49100"/>
            </a:xfrm>
            <a:custGeom>
              <a:rect b="b" l="l" r="r" t="t"/>
              <a:pathLst>
                <a:path extrusionOk="0" h="2686" w="2000">
                  <a:moveTo>
                    <a:pt x="1022" y="1"/>
                  </a:moveTo>
                  <a:cubicBezTo>
                    <a:pt x="511" y="1"/>
                    <a:pt x="125" y="289"/>
                    <a:pt x="125" y="757"/>
                  </a:cubicBezTo>
                  <a:cubicBezTo>
                    <a:pt x="125" y="1123"/>
                    <a:pt x="362" y="1307"/>
                    <a:pt x="983" y="1485"/>
                  </a:cubicBezTo>
                  <a:cubicBezTo>
                    <a:pt x="1330" y="1584"/>
                    <a:pt x="1628" y="1673"/>
                    <a:pt x="1628" y="1952"/>
                  </a:cubicBezTo>
                  <a:cubicBezTo>
                    <a:pt x="1628" y="2195"/>
                    <a:pt x="1400" y="2354"/>
                    <a:pt x="1062" y="2354"/>
                  </a:cubicBezTo>
                  <a:cubicBezTo>
                    <a:pt x="780" y="2354"/>
                    <a:pt x="487" y="2244"/>
                    <a:pt x="193" y="2032"/>
                  </a:cubicBezTo>
                  <a:lnTo>
                    <a:pt x="0" y="2305"/>
                  </a:lnTo>
                  <a:cubicBezTo>
                    <a:pt x="308" y="2552"/>
                    <a:pt x="705" y="2686"/>
                    <a:pt x="1062" y="2686"/>
                  </a:cubicBezTo>
                  <a:cubicBezTo>
                    <a:pt x="1593" y="2686"/>
                    <a:pt x="2000" y="2384"/>
                    <a:pt x="2000" y="1913"/>
                  </a:cubicBezTo>
                  <a:cubicBezTo>
                    <a:pt x="2000" y="1426"/>
                    <a:pt x="1572" y="1288"/>
                    <a:pt x="1161" y="1158"/>
                  </a:cubicBezTo>
                  <a:cubicBezTo>
                    <a:pt x="684" y="1004"/>
                    <a:pt x="496" y="935"/>
                    <a:pt x="496" y="710"/>
                  </a:cubicBezTo>
                  <a:cubicBezTo>
                    <a:pt x="496" y="463"/>
                    <a:pt x="734" y="334"/>
                    <a:pt x="1022" y="334"/>
                  </a:cubicBezTo>
                  <a:cubicBezTo>
                    <a:pt x="1250" y="334"/>
                    <a:pt x="1504" y="414"/>
                    <a:pt x="1762" y="576"/>
                  </a:cubicBezTo>
                  <a:lnTo>
                    <a:pt x="1941" y="289"/>
                  </a:lnTo>
                  <a:cubicBezTo>
                    <a:pt x="1668" y="111"/>
                    <a:pt x="1340" y="1"/>
                    <a:pt x="1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7679394" y="2048856"/>
              <a:ext cx="10511" cy="64437"/>
            </a:xfrm>
            <a:custGeom>
              <a:rect b="b" l="l" r="r" t="t"/>
              <a:pathLst>
                <a:path extrusionOk="0" h="3525" w="575">
                  <a:moveTo>
                    <a:pt x="248" y="0"/>
                  </a:moveTo>
                  <a:cubicBezTo>
                    <a:pt x="123" y="0"/>
                    <a:pt x="1" y="98"/>
                    <a:pt x="0" y="245"/>
                  </a:cubicBezTo>
                  <a:cubicBezTo>
                    <a:pt x="0" y="381"/>
                    <a:pt x="112" y="492"/>
                    <a:pt x="249" y="492"/>
                  </a:cubicBezTo>
                  <a:cubicBezTo>
                    <a:pt x="466" y="491"/>
                    <a:pt x="574" y="226"/>
                    <a:pt x="420" y="73"/>
                  </a:cubicBezTo>
                  <a:cubicBezTo>
                    <a:pt x="370" y="23"/>
                    <a:pt x="309" y="0"/>
                    <a:pt x="248" y="0"/>
                  </a:cubicBezTo>
                  <a:close/>
                  <a:moveTo>
                    <a:pt x="61" y="959"/>
                  </a:moveTo>
                  <a:lnTo>
                    <a:pt x="61" y="3525"/>
                  </a:lnTo>
                  <a:lnTo>
                    <a:pt x="432" y="3525"/>
                  </a:lnTo>
                  <a:lnTo>
                    <a:pt x="432" y="9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7697455" y="2053499"/>
              <a:ext cx="27511" cy="60872"/>
            </a:xfrm>
            <a:custGeom>
              <a:rect b="b" l="l" r="r" t="t"/>
              <a:pathLst>
                <a:path extrusionOk="0" h="3330" w="1505">
                  <a:moveTo>
                    <a:pt x="403" y="1"/>
                  </a:moveTo>
                  <a:lnTo>
                    <a:pt x="403" y="705"/>
                  </a:lnTo>
                  <a:lnTo>
                    <a:pt x="1" y="705"/>
                  </a:lnTo>
                  <a:lnTo>
                    <a:pt x="1" y="1037"/>
                  </a:lnTo>
                  <a:lnTo>
                    <a:pt x="403" y="1037"/>
                  </a:lnTo>
                  <a:lnTo>
                    <a:pt x="403" y="2676"/>
                  </a:lnTo>
                  <a:cubicBezTo>
                    <a:pt x="403" y="3057"/>
                    <a:pt x="661" y="3330"/>
                    <a:pt x="1028" y="3330"/>
                  </a:cubicBezTo>
                  <a:cubicBezTo>
                    <a:pt x="1200" y="3330"/>
                    <a:pt x="1369" y="3272"/>
                    <a:pt x="1504" y="3167"/>
                  </a:cubicBezTo>
                  <a:lnTo>
                    <a:pt x="1321" y="2895"/>
                  </a:lnTo>
                  <a:cubicBezTo>
                    <a:pt x="1267" y="2954"/>
                    <a:pt x="1168" y="2998"/>
                    <a:pt x="1053" y="2998"/>
                  </a:cubicBezTo>
                  <a:cubicBezTo>
                    <a:pt x="903" y="2998"/>
                    <a:pt x="774" y="2864"/>
                    <a:pt x="774" y="2676"/>
                  </a:cubicBezTo>
                  <a:lnTo>
                    <a:pt x="774" y="1037"/>
                  </a:lnTo>
                  <a:lnTo>
                    <a:pt x="1406" y="1037"/>
                  </a:lnTo>
                  <a:lnTo>
                    <a:pt x="1406" y="705"/>
                  </a:lnTo>
                  <a:lnTo>
                    <a:pt x="774" y="70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7758528" y="2065272"/>
              <a:ext cx="40490" cy="49100"/>
            </a:xfrm>
            <a:custGeom>
              <a:rect b="b" l="l" r="r" t="t"/>
              <a:pathLst>
                <a:path extrusionOk="0" h="2686" w="2215">
                  <a:moveTo>
                    <a:pt x="1084" y="1327"/>
                  </a:moveTo>
                  <a:cubicBezTo>
                    <a:pt x="1340" y="1327"/>
                    <a:pt x="1595" y="1362"/>
                    <a:pt x="1842" y="1431"/>
                  </a:cubicBezTo>
                  <a:lnTo>
                    <a:pt x="1842" y="1823"/>
                  </a:lnTo>
                  <a:cubicBezTo>
                    <a:pt x="1743" y="2185"/>
                    <a:pt x="1341" y="2359"/>
                    <a:pt x="1003" y="2359"/>
                  </a:cubicBezTo>
                  <a:cubicBezTo>
                    <a:pt x="641" y="2359"/>
                    <a:pt x="362" y="2171"/>
                    <a:pt x="362" y="1854"/>
                  </a:cubicBezTo>
                  <a:cubicBezTo>
                    <a:pt x="362" y="1546"/>
                    <a:pt x="686" y="1327"/>
                    <a:pt x="1067" y="1327"/>
                  </a:cubicBezTo>
                  <a:cubicBezTo>
                    <a:pt x="1072" y="1327"/>
                    <a:pt x="1078" y="1327"/>
                    <a:pt x="1084" y="1327"/>
                  </a:cubicBezTo>
                  <a:close/>
                  <a:moveTo>
                    <a:pt x="1170" y="1"/>
                  </a:moveTo>
                  <a:cubicBezTo>
                    <a:pt x="923" y="1"/>
                    <a:pt x="616" y="65"/>
                    <a:pt x="247" y="250"/>
                  </a:cubicBezTo>
                  <a:lnTo>
                    <a:pt x="397" y="553"/>
                  </a:lnTo>
                  <a:cubicBezTo>
                    <a:pt x="630" y="433"/>
                    <a:pt x="888" y="318"/>
                    <a:pt x="1146" y="318"/>
                  </a:cubicBezTo>
                  <a:cubicBezTo>
                    <a:pt x="1703" y="318"/>
                    <a:pt x="1842" y="715"/>
                    <a:pt x="1842" y="1063"/>
                  </a:cubicBezTo>
                  <a:lnTo>
                    <a:pt x="1842" y="1157"/>
                  </a:lnTo>
                  <a:cubicBezTo>
                    <a:pt x="1579" y="1072"/>
                    <a:pt x="1285" y="1013"/>
                    <a:pt x="1008" y="1013"/>
                  </a:cubicBezTo>
                  <a:cubicBezTo>
                    <a:pt x="458" y="1013"/>
                    <a:pt x="0" y="1356"/>
                    <a:pt x="0" y="1866"/>
                  </a:cubicBezTo>
                  <a:cubicBezTo>
                    <a:pt x="0" y="2373"/>
                    <a:pt x="397" y="2686"/>
                    <a:pt x="938" y="2686"/>
                  </a:cubicBezTo>
                  <a:cubicBezTo>
                    <a:pt x="1276" y="2686"/>
                    <a:pt x="1658" y="2526"/>
                    <a:pt x="1842" y="2225"/>
                  </a:cubicBezTo>
                  <a:lnTo>
                    <a:pt x="1842" y="2627"/>
                  </a:lnTo>
                  <a:lnTo>
                    <a:pt x="2215" y="2627"/>
                  </a:lnTo>
                  <a:lnTo>
                    <a:pt x="2215" y="1063"/>
                  </a:lnTo>
                  <a:cubicBezTo>
                    <a:pt x="2215" y="443"/>
                    <a:pt x="1872" y="1"/>
                    <a:pt x="1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7812875" y="2065272"/>
              <a:ext cx="67435" cy="48022"/>
            </a:xfrm>
            <a:custGeom>
              <a:rect b="b" l="l" r="r" t="t"/>
              <a:pathLst>
                <a:path extrusionOk="0" h="2627" w="3689">
                  <a:moveTo>
                    <a:pt x="1118" y="1"/>
                  </a:moveTo>
                  <a:cubicBezTo>
                    <a:pt x="780" y="1"/>
                    <a:pt x="503" y="170"/>
                    <a:pt x="374" y="438"/>
                  </a:cubicBezTo>
                  <a:lnTo>
                    <a:pt x="374" y="61"/>
                  </a:lnTo>
                  <a:lnTo>
                    <a:pt x="1" y="61"/>
                  </a:lnTo>
                  <a:lnTo>
                    <a:pt x="1" y="2627"/>
                  </a:lnTo>
                  <a:lnTo>
                    <a:pt x="374" y="2627"/>
                  </a:lnTo>
                  <a:lnTo>
                    <a:pt x="374" y="993"/>
                  </a:lnTo>
                  <a:cubicBezTo>
                    <a:pt x="374" y="607"/>
                    <a:pt x="661" y="333"/>
                    <a:pt x="1069" y="333"/>
                  </a:cubicBezTo>
                  <a:cubicBezTo>
                    <a:pt x="1415" y="333"/>
                    <a:pt x="1659" y="626"/>
                    <a:pt x="1659" y="1044"/>
                  </a:cubicBezTo>
                  <a:lnTo>
                    <a:pt x="1659" y="2627"/>
                  </a:lnTo>
                  <a:lnTo>
                    <a:pt x="2032" y="2627"/>
                  </a:lnTo>
                  <a:lnTo>
                    <a:pt x="2032" y="993"/>
                  </a:lnTo>
                  <a:cubicBezTo>
                    <a:pt x="2032" y="607"/>
                    <a:pt x="2319" y="333"/>
                    <a:pt x="2725" y="333"/>
                  </a:cubicBezTo>
                  <a:cubicBezTo>
                    <a:pt x="3073" y="333"/>
                    <a:pt x="3317" y="626"/>
                    <a:pt x="3317" y="1044"/>
                  </a:cubicBezTo>
                  <a:lnTo>
                    <a:pt x="3317" y="2627"/>
                  </a:lnTo>
                  <a:lnTo>
                    <a:pt x="3688" y="2627"/>
                  </a:lnTo>
                  <a:lnTo>
                    <a:pt x="3688" y="994"/>
                  </a:lnTo>
                  <a:cubicBezTo>
                    <a:pt x="3688" y="414"/>
                    <a:pt x="3312" y="1"/>
                    <a:pt x="2775" y="1"/>
                  </a:cubicBezTo>
                  <a:cubicBezTo>
                    <a:pt x="2389" y="1"/>
                    <a:pt x="2051" y="215"/>
                    <a:pt x="1947" y="548"/>
                  </a:cubicBezTo>
                  <a:cubicBezTo>
                    <a:pt x="1807" y="215"/>
                    <a:pt x="1504" y="1"/>
                    <a:pt x="11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7891570" y="2065272"/>
              <a:ext cx="45371" cy="49100"/>
            </a:xfrm>
            <a:custGeom>
              <a:rect b="b" l="l" r="r" t="t"/>
              <a:pathLst>
                <a:path extrusionOk="0" h="2686" w="2482">
                  <a:moveTo>
                    <a:pt x="1281" y="334"/>
                  </a:moveTo>
                  <a:cubicBezTo>
                    <a:pt x="1792" y="334"/>
                    <a:pt x="2065" y="691"/>
                    <a:pt x="2115" y="1154"/>
                  </a:cubicBezTo>
                  <a:lnTo>
                    <a:pt x="386" y="1154"/>
                  </a:lnTo>
                  <a:cubicBezTo>
                    <a:pt x="456" y="656"/>
                    <a:pt x="825" y="334"/>
                    <a:pt x="1281" y="334"/>
                  </a:cubicBezTo>
                  <a:close/>
                  <a:moveTo>
                    <a:pt x="1265" y="1"/>
                  </a:moveTo>
                  <a:cubicBezTo>
                    <a:pt x="576" y="1"/>
                    <a:pt x="0" y="572"/>
                    <a:pt x="0" y="1337"/>
                  </a:cubicBezTo>
                  <a:cubicBezTo>
                    <a:pt x="0" y="2126"/>
                    <a:pt x="616" y="2686"/>
                    <a:pt x="1300" y="2686"/>
                  </a:cubicBezTo>
                  <a:cubicBezTo>
                    <a:pt x="1657" y="2686"/>
                    <a:pt x="2110" y="2533"/>
                    <a:pt x="2333" y="2289"/>
                  </a:cubicBezTo>
                  <a:lnTo>
                    <a:pt x="2105" y="2046"/>
                  </a:lnTo>
                  <a:cubicBezTo>
                    <a:pt x="1946" y="2220"/>
                    <a:pt x="1600" y="2354"/>
                    <a:pt x="1297" y="2354"/>
                  </a:cubicBezTo>
                  <a:cubicBezTo>
                    <a:pt x="790" y="2354"/>
                    <a:pt x="437" y="1986"/>
                    <a:pt x="383" y="1485"/>
                  </a:cubicBezTo>
                  <a:lnTo>
                    <a:pt x="2481" y="1485"/>
                  </a:lnTo>
                  <a:cubicBezTo>
                    <a:pt x="2481" y="586"/>
                    <a:pt x="2040" y="1"/>
                    <a:pt x="12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7944546" y="2053499"/>
              <a:ext cx="27511" cy="60872"/>
            </a:xfrm>
            <a:custGeom>
              <a:rect b="b" l="l" r="r" t="t"/>
              <a:pathLst>
                <a:path extrusionOk="0" h="3330" w="1505">
                  <a:moveTo>
                    <a:pt x="403" y="1"/>
                  </a:moveTo>
                  <a:lnTo>
                    <a:pt x="403" y="705"/>
                  </a:lnTo>
                  <a:lnTo>
                    <a:pt x="1" y="705"/>
                  </a:lnTo>
                  <a:lnTo>
                    <a:pt x="1" y="1037"/>
                  </a:lnTo>
                  <a:lnTo>
                    <a:pt x="403" y="1037"/>
                  </a:lnTo>
                  <a:lnTo>
                    <a:pt x="403" y="2676"/>
                  </a:lnTo>
                  <a:cubicBezTo>
                    <a:pt x="403" y="3057"/>
                    <a:pt x="661" y="3330"/>
                    <a:pt x="1028" y="3330"/>
                  </a:cubicBezTo>
                  <a:cubicBezTo>
                    <a:pt x="1200" y="3330"/>
                    <a:pt x="1369" y="3272"/>
                    <a:pt x="1504" y="3167"/>
                  </a:cubicBezTo>
                  <a:lnTo>
                    <a:pt x="1321" y="2895"/>
                  </a:lnTo>
                  <a:cubicBezTo>
                    <a:pt x="1267" y="2954"/>
                    <a:pt x="1168" y="2998"/>
                    <a:pt x="1053" y="2998"/>
                  </a:cubicBezTo>
                  <a:cubicBezTo>
                    <a:pt x="903" y="2998"/>
                    <a:pt x="774" y="2864"/>
                    <a:pt x="774" y="2676"/>
                  </a:cubicBezTo>
                  <a:lnTo>
                    <a:pt x="774" y="1037"/>
                  </a:lnTo>
                  <a:lnTo>
                    <a:pt x="1406" y="1037"/>
                  </a:lnTo>
                  <a:lnTo>
                    <a:pt x="1406" y="705"/>
                  </a:lnTo>
                  <a:lnTo>
                    <a:pt x="774" y="70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7981745" y="2104574"/>
              <a:ext cx="10566" cy="20784"/>
            </a:xfrm>
            <a:custGeom>
              <a:rect b="b" l="l" r="r" t="t"/>
              <a:pathLst>
                <a:path extrusionOk="0" h="1137" w="578">
                  <a:moveTo>
                    <a:pt x="269" y="0"/>
                  </a:moveTo>
                  <a:cubicBezTo>
                    <a:pt x="123" y="0"/>
                    <a:pt x="4" y="117"/>
                    <a:pt x="2" y="263"/>
                  </a:cubicBezTo>
                  <a:cubicBezTo>
                    <a:pt x="0" y="413"/>
                    <a:pt x="120" y="534"/>
                    <a:pt x="270" y="536"/>
                  </a:cubicBezTo>
                  <a:cubicBezTo>
                    <a:pt x="230" y="690"/>
                    <a:pt x="145" y="844"/>
                    <a:pt x="12" y="998"/>
                  </a:cubicBezTo>
                  <a:lnTo>
                    <a:pt x="196" y="1137"/>
                  </a:lnTo>
                  <a:cubicBezTo>
                    <a:pt x="493" y="765"/>
                    <a:pt x="578" y="596"/>
                    <a:pt x="578" y="397"/>
                  </a:cubicBezTo>
                  <a:cubicBezTo>
                    <a:pt x="578" y="169"/>
                    <a:pt x="463" y="0"/>
                    <a:pt x="275" y="0"/>
                  </a:cubicBezTo>
                  <a:cubicBezTo>
                    <a:pt x="273" y="0"/>
                    <a:pt x="271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791480" y="2174166"/>
              <a:ext cx="41331" cy="49118"/>
            </a:xfrm>
            <a:custGeom>
              <a:rect b="b" l="l" r="r" t="t"/>
              <a:pathLst>
                <a:path extrusionOk="0" h="2687" w="2261">
                  <a:moveTo>
                    <a:pt x="1332" y="0"/>
                  </a:moveTo>
                  <a:cubicBezTo>
                    <a:pt x="612" y="0"/>
                    <a:pt x="1" y="611"/>
                    <a:pt x="1" y="1341"/>
                  </a:cubicBezTo>
                  <a:cubicBezTo>
                    <a:pt x="1" y="2070"/>
                    <a:pt x="612" y="2685"/>
                    <a:pt x="1332" y="2687"/>
                  </a:cubicBezTo>
                  <a:cubicBezTo>
                    <a:pt x="1681" y="2684"/>
                    <a:pt x="2015" y="2544"/>
                    <a:pt x="2260" y="2295"/>
                  </a:cubicBezTo>
                  <a:lnTo>
                    <a:pt x="2002" y="2041"/>
                  </a:lnTo>
                  <a:cubicBezTo>
                    <a:pt x="1828" y="2234"/>
                    <a:pt x="1591" y="2354"/>
                    <a:pt x="1332" y="2354"/>
                  </a:cubicBezTo>
                  <a:cubicBezTo>
                    <a:pt x="820" y="2354"/>
                    <a:pt x="393" y="1891"/>
                    <a:pt x="393" y="1341"/>
                  </a:cubicBezTo>
                  <a:cubicBezTo>
                    <a:pt x="393" y="794"/>
                    <a:pt x="820" y="334"/>
                    <a:pt x="1332" y="334"/>
                  </a:cubicBezTo>
                  <a:cubicBezTo>
                    <a:pt x="1584" y="334"/>
                    <a:pt x="1817" y="448"/>
                    <a:pt x="1986" y="632"/>
                  </a:cubicBezTo>
                  <a:lnTo>
                    <a:pt x="2244" y="378"/>
                  </a:lnTo>
                  <a:cubicBezTo>
                    <a:pt x="2002" y="146"/>
                    <a:pt x="1680" y="0"/>
                    <a:pt x="1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39666" y="2174166"/>
              <a:ext cx="48570" cy="49100"/>
            </a:xfrm>
            <a:custGeom>
              <a:rect b="b" l="l" r="r" t="t"/>
              <a:pathLst>
                <a:path extrusionOk="0" h="2686" w="2657">
                  <a:moveTo>
                    <a:pt x="1332" y="334"/>
                  </a:moveTo>
                  <a:cubicBezTo>
                    <a:pt x="1837" y="334"/>
                    <a:pt x="2264" y="794"/>
                    <a:pt x="2264" y="1341"/>
                  </a:cubicBezTo>
                  <a:cubicBezTo>
                    <a:pt x="2264" y="1891"/>
                    <a:pt x="1837" y="2354"/>
                    <a:pt x="1332" y="2354"/>
                  </a:cubicBezTo>
                  <a:cubicBezTo>
                    <a:pt x="820" y="2354"/>
                    <a:pt x="393" y="1891"/>
                    <a:pt x="393" y="1341"/>
                  </a:cubicBezTo>
                  <a:cubicBezTo>
                    <a:pt x="393" y="794"/>
                    <a:pt x="820" y="334"/>
                    <a:pt x="1332" y="334"/>
                  </a:cubicBezTo>
                  <a:close/>
                  <a:moveTo>
                    <a:pt x="1332" y="0"/>
                  </a:moveTo>
                  <a:cubicBezTo>
                    <a:pt x="611" y="0"/>
                    <a:pt x="0" y="611"/>
                    <a:pt x="0" y="1341"/>
                  </a:cubicBezTo>
                  <a:cubicBezTo>
                    <a:pt x="0" y="2070"/>
                    <a:pt x="613" y="2685"/>
                    <a:pt x="1332" y="2685"/>
                  </a:cubicBezTo>
                  <a:cubicBezTo>
                    <a:pt x="2051" y="2685"/>
                    <a:pt x="2657" y="2070"/>
                    <a:pt x="2657" y="1341"/>
                  </a:cubicBezTo>
                  <a:cubicBezTo>
                    <a:pt x="2657" y="611"/>
                    <a:pt x="2051" y="0"/>
                    <a:pt x="1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899551" y="2174166"/>
              <a:ext cx="39869" cy="48022"/>
            </a:xfrm>
            <a:custGeom>
              <a:rect b="b" l="l" r="r" t="t"/>
              <a:pathLst>
                <a:path extrusionOk="0" h="2627" w="2181">
                  <a:moveTo>
                    <a:pt x="1217" y="0"/>
                  </a:moveTo>
                  <a:cubicBezTo>
                    <a:pt x="855" y="0"/>
                    <a:pt x="522" y="200"/>
                    <a:pt x="374" y="472"/>
                  </a:cubicBezTo>
                  <a:lnTo>
                    <a:pt x="374" y="61"/>
                  </a:lnTo>
                  <a:lnTo>
                    <a:pt x="1" y="61"/>
                  </a:lnTo>
                  <a:lnTo>
                    <a:pt x="1" y="2626"/>
                  </a:lnTo>
                  <a:lnTo>
                    <a:pt x="374" y="2626"/>
                  </a:lnTo>
                  <a:lnTo>
                    <a:pt x="374" y="994"/>
                  </a:lnTo>
                  <a:cubicBezTo>
                    <a:pt x="374" y="637"/>
                    <a:pt x="736" y="334"/>
                    <a:pt x="1168" y="334"/>
                  </a:cubicBezTo>
                  <a:cubicBezTo>
                    <a:pt x="1544" y="334"/>
                    <a:pt x="1809" y="627"/>
                    <a:pt x="1809" y="1043"/>
                  </a:cubicBezTo>
                  <a:lnTo>
                    <a:pt x="1809" y="2626"/>
                  </a:lnTo>
                  <a:lnTo>
                    <a:pt x="2180" y="2626"/>
                  </a:lnTo>
                  <a:lnTo>
                    <a:pt x="2180" y="994"/>
                  </a:lnTo>
                  <a:cubicBezTo>
                    <a:pt x="2180" y="413"/>
                    <a:pt x="1783" y="0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6950388" y="2174166"/>
              <a:ext cx="36560" cy="49100"/>
            </a:xfrm>
            <a:custGeom>
              <a:rect b="b" l="l" r="r" t="t"/>
              <a:pathLst>
                <a:path extrusionOk="0" h="2686" w="2000">
                  <a:moveTo>
                    <a:pt x="1022" y="0"/>
                  </a:moveTo>
                  <a:cubicBezTo>
                    <a:pt x="511" y="0"/>
                    <a:pt x="125" y="289"/>
                    <a:pt x="125" y="756"/>
                  </a:cubicBezTo>
                  <a:cubicBezTo>
                    <a:pt x="125" y="1123"/>
                    <a:pt x="362" y="1306"/>
                    <a:pt x="983" y="1485"/>
                  </a:cubicBezTo>
                  <a:cubicBezTo>
                    <a:pt x="1330" y="1585"/>
                    <a:pt x="1628" y="1675"/>
                    <a:pt x="1628" y="1952"/>
                  </a:cubicBezTo>
                  <a:cubicBezTo>
                    <a:pt x="1628" y="2194"/>
                    <a:pt x="1400" y="2354"/>
                    <a:pt x="1062" y="2354"/>
                  </a:cubicBezTo>
                  <a:cubicBezTo>
                    <a:pt x="778" y="2354"/>
                    <a:pt x="487" y="2244"/>
                    <a:pt x="193" y="2032"/>
                  </a:cubicBezTo>
                  <a:lnTo>
                    <a:pt x="0" y="2304"/>
                  </a:lnTo>
                  <a:cubicBezTo>
                    <a:pt x="308" y="2553"/>
                    <a:pt x="705" y="2685"/>
                    <a:pt x="1061" y="2685"/>
                  </a:cubicBezTo>
                  <a:cubicBezTo>
                    <a:pt x="1593" y="2685"/>
                    <a:pt x="2000" y="2382"/>
                    <a:pt x="2000" y="1912"/>
                  </a:cubicBezTo>
                  <a:cubicBezTo>
                    <a:pt x="2000" y="1426"/>
                    <a:pt x="1572" y="1287"/>
                    <a:pt x="1161" y="1158"/>
                  </a:cubicBezTo>
                  <a:cubicBezTo>
                    <a:pt x="684" y="1003"/>
                    <a:pt x="496" y="935"/>
                    <a:pt x="496" y="712"/>
                  </a:cubicBezTo>
                  <a:cubicBezTo>
                    <a:pt x="496" y="463"/>
                    <a:pt x="734" y="334"/>
                    <a:pt x="1021" y="334"/>
                  </a:cubicBezTo>
                  <a:cubicBezTo>
                    <a:pt x="1250" y="334"/>
                    <a:pt x="1504" y="413"/>
                    <a:pt x="1761" y="578"/>
                  </a:cubicBezTo>
                  <a:lnTo>
                    <a:pt x="1941" y="289"/>
                  </a:lnTo>
                  <a:cubicBezTo>
                    <a:pt x="1668" y="110"/>
                    <a:pt x="1340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6995686" y="2174166"/>
              <a:ext cx="45353" cy="49100"/>
            </a:xfrm>
            <a:custGeom>
              <a:rect b="b" l="l" r="r" t="t"/>
              <a:pathLst>
                <a:path extrusionOk="0" h="2686" w="2481">
                  <a:moveTo>
                    <a:pt x="1279" y="334"/>
                  </a:moveTo>
                  <a:cubicBezTo>
                    <a:pt x="1791" y="334"/>
                    <a:pt x="2063" y="691"/>
                    <a:pt x="2113" y="1153"/>
                  </a:cubicBezTo>
                  <a:lnTo>
                    <a:pt x="386" y="1153"/>
                  </a:lnTo>
                  <a:cubicBezTo>
                    <a:pt x="456" y="656"/>
                    <a:pt x="824" y="334"/>
                    <a:pt x="1279" y="334"/>
                  </a:cubicBezTo>
                  <a:close/>
                  <a:moveTo>
                    <a:pt x="1264" y="0"/>
                  </a:moveTo>
                  <a:cubicBezTo>
                    <a:pt x="574" y="0"/>
                    <a:pt x="0" y="571"/>
                    <a:pt x="0" y="1337"/>
                  </a:cubicBezTo>
                  <a:cubicBezTo>
                    <a:pt x="0" y="2126"/>
                    <a:pt x="614" y="2685"/>
                    <a:pt x="1300" y="2685"/>
                  </a:cubicBezTo>
                  <a:cubicBezTo>
                    <a:pt x="1657" y="2685"/>
                    <a:pt x="2109" y="2532"/>
                    <a:pt x="2331" y="2288"/>
                  </a:cubicBezTo>
                  <a:lnTo>
                    <a:pt x="2103" y="2046"/>
                  </a:lnTo>
                  <a:cubicBezTo>
                    <a:pt x="1945" y="2221"/>
                    <a:pt x="1598" y="2354"/>
                    <a:pt x="1295" y="2354"/>
                  </a:cubicBezTo>
                  <a:cubicBezTo>
                    <a:pt x="788" y="2354"/>
                    <a:pt x="435" y="1985"/>
                    <a:pt x="381" y="1485"/>
                  </a:cubicBezTo>
                  <a:lnTo>
                    <a:pt x="2481" y="1485"/>
                  </a:lnTo>
                  <a:cubicBezTo>
                    <a:pt x="2481" y="587"/>
                    <a:pt x="2039" y="0"/>
                    <a:pt x="1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049648" y="2174166"/>
              <a:ext cx="41295" cy="49118"/>
            </a:xfrm>
            <a:custGeom>
              <a:rect b="b" l="l" r="r" t="t"/>
              <a:pathLst>
                <a:path extrusionOk="0" h="2687" w="2259">
                  <a:moveTo>
                    <a:pt x="1331" y="0"/>
                  </a:moveTo>
                  <a:cubicBezTo>
                    <a:pt x="612" y="0"/>
                    <a:pt x="1" y="611"/>
                    <a:pt x="1" y="1341"/>
                  </a:cubicBezTo>
                  <a:cubicBezTo>
                    <a:pt x="1" y="2070"/>
                    <a:pt x="612" y="2685"/>
                    <a:pt x="1331" y="2687"/>
                  </a:cubicBezTo>
                  <a:cubicBezTo>
                    <a:pt x="1680" y="2684"/>
                    <a:pt x="2015" y="2544"/>
                    <a:pt x="2258" y="2295"/>
                  </a:cubicBezTo>
                  <a:lnTo>
                    <a:pt x="2000" y="2041"/>
                  </a:lnTo>
                  <a:cubicBezTo>
                    <a:pt x="1826" y="2234"/>
                    <a:pt x="1589" y="2354"/>
                    <a:pt x="1331" y="2354"/>
                  </a:cubicBezTo>
                  <a:cubicBezTo>
                    <a:pt x="819" y="2354"/>
                    <a:pt x="393" y="1891"/>
                    <a:pt x="393" y="1341"/>
                  </a:cubicBezTo>
                  <a:cubicBezTo>
                    <a:pt x="393" y="794"/>
                    <a:pt x="819" y="334"/>
                    <a:pt x="1331" y="334"/>
                  </a:cubicBezTo>
                  <a:cubicBezTo>
                    <a:pt x="1584" y="334"/>
                    <a:pt x="1817" y="448"/>
                    <a:pt x="1986" y="632"/>
                  </a:cubicBezTo>
                  <a:lnTo>
                    <a:pt x="2244" y="378"/>
                  </a:lnTo>
                  <a:cubicBezTo>
                    <a:pt x="2000" y="146"/>
                    <a:pt x="1678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7097834" y="2162393"/>
              <a:ext cx="27493" cy="60872"/>
            </a:xfrm>
            <a:custGeom>
              <a:rect b="b" l="l" r="r" t="t"/>
              <a:pathLst>
                <a:path extrusionOk="0" h="3330" w="1504">
                  <a:moveTo>
                    <a:pt x="402" y="0"/>
                  </a:moveTo>
                  <a:lnTo>
                    <a:pt x="402" y="705"/>
                  </a:lnTo>
                  <a:lnTo>
                    <a:pt x="0" y="705"/>
                  </a:lnTo>
                  <a:lnTo>
                    <a:pt x="0" y="1037"/>
                  </a:lnTo>
                  <a:lnTo>
                    <a:pt x="402" y="1037"/>
                  </a:lnTo>
                  <a:lnTo>
                    <a:pt x="402" y="2676"/>
                  </a:lnTo>
                  <a:cubicBezTo>
                    <a:pt x="402" y="3057"/>
                    <a:pt x="660" y="3329"/>
                    <a:pt x="1027" y="3329"/>
                  </a:cubicBezTo>
                  <a:cubicBezTo>
                    <a:pt x="1201" y="3329"/>
                    <a:pt x="1368" y="3272"/>
                    <a:pt x="1504" y="3167"/>
                  </a:cubicBezTo>
                  <a:lnTo>
                    <a:pt x="1320" y="2894"/>
                  </a:lnTo>
                  <a:cubicBezTo>
                    <a:pt x="1266" y="2953"/>
                    <a:pt x="1167" y="2998"/>
                    <a:pt x="1053" y="2998"/>
                  </a:cubicBezTo>
                  <a:cubicBezTo>
                    <a:pt x="903" y="2998"/>
                    <a:pt x="774" y="2864"/>
                    <a:pt x="774" y="2676"/>
                  </a:cubicBezTo>
                  <a:lnTo>
                    <a:pt x="774" y="1037"/>
                  </a:lnTo>
                  <a:lnTo>
                    <a:pt x="1405" y="1037"/>
                  </a:lnTo>
                  <a:lnTo>
                    <a:pt x="1405" y="705"/>
                  </a:lnTo>
                  <a:lnTo>
                    <a:pt x="774" y="705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7132420" y="2174166"/>
              <a:ext cx="45371" cy="49100"/>
            </a:xfrm>
            <a:custGeom>
              <a:rect b="b" l="l" r="r" t="t"/>
              <a:pathLst>
                <a:path extrusionOk="0" h="2686" w="2482">
                  <a:moveTo>
                    <a:pt x="1280" y="334"/>
                  </a:moveTo>
                  <a:cubicBezTo>
                    <a:pt x="1791" y="334"/>
                    <a:pt x="2064" y="691"/>
                    <a:pt x="2113" y="1153"/>
                  </a:cubicBezTo>
                  <a:lnTo>
                    <a:pt x="387" y="1153"/>
                  </a:lnTo>
                  <a:cubicBezTo>
                    <a:pt x="457" y="656"/>
                    <a:pt x="824" y="334"/>
                    <a:pt x="1280" y="334"/>
                  </a:cubicBezTo>
                  <a:close/>
                  <a:moveTo>
                    <a:pt x="1265" y="0"/>
                  </a:moveTo>
                  <a:cubicBezTo>
                    <a:pt x="575" y="0"/>
                    <a:pt x="1" y="571"/>
                    <a:pt x="1" y="1337"/>
                  </a:cubicBezTo>
                  <a:cubicBezTo>
                    <a:pt x="1" y="2126"/>
                    <a:pt x="615" y="2685"/>
                    <a:pt x="1300" y="2685"/>
                  </a:cubicBezTo>
                  <a:cubicBezTo>
                    <a:pt x="1657" y="2685"/>
                    <a:pt x="2109" y="2532"/>
                    <a:pt x="2332" y="2288"/>
                  </a:cubicBezTo>
                  <a:lnTo>
                    <a:pt x="2104" y="2046"/>
                  </a:lnTo>
                  <a:cubicBezTo>
                    <a:pt x="1944" y="2221"/>
                    <a:pt x="1598" y="2354"/>
                    <a:pt x="1295" y="2354"/>
                  </a:cubicBezTo>
                  <a:cubicBezTo>
                    <a:pt x="788" y="2354"/>
                    <a:pt x="436" y="1985"/>
                    <a:pt x="382" y="1485"/>
                  </a:cubicBezTo>
                  <a:lnTo>
                    <a:pt x="2482" y="1485"/>
                  </a:lnTo>
                  <a:cubicBezTo>
                    <a:pt x="2482" y="587"/>
                    <a:pt x="2040" y="0"/>
                    <a:pt x="1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7185414" y="2162393"/>
              <a:ext cx="27493" cy="60872"/>
            </a:xfrm>
            <a:custGeom>
              <a:rect b="b" l="l" r="r" t="t"/>
              <a:pathLst>
                <a:path extrusionOk="0" h="3330" w="1504">
                  <a:moveTo>
                    <a:pt x="402" y="0"/>
                  </a:moveTo>
                  <a:lnTo>
                    <a:pt x="402" y="705"/>
                  </a:lnTo>
                  <a:lnTo>
                    <a:pt x="0" y="705"/>
                  </a:lnTo>
                  <a:lnTo>
                    <a:pt x="0" y="1037"/>
                  </a:lnTo>
                  <a:lnTo>
                    <a:pt x="402" y="1037"/>
                  </a:lnTo>
                  <a:lnTo>
                    <a:pt x="402" y="2676"/>
                  </a:lnTo>
                  <a:cubicBezTo>
                    <a:pt x="402" y="3057"/>
                    <a:pt x="659" y="3329"/>
                    <a:pt x="1027" y="3329"/>
                  </a:cubicBezTo>
                  <a:cubicBezTo>
                    <a:pt x="1199" y="3329"/>
                    <a:pt x="1367" y="3272"/>
                    <a:pt x="1504" y="3167"/>
                  </a:cubicBezTo>
                  <a:lnTo>
                    <a:pt x="1321" y="2894"/>
                  </a:lnTo>
                  <a:cubicBezTo>
                    <a:pt x="1265" y="2953"/>
                    <a:pt x="1168" y="2998"/>
                    <a:pt x="1053" y="2998"/>
                  </a:cubicBezTo>
                  <a:cubicBezTo>
                    <a:pt x="903" y="2998"/>
                    <a:pt x="774" y="2864"/>
                    <a:pt x="774" y="2676"/>
                  </a:cubicBezTo>
                  <a:lnTo>
                    <a:pt x="774" y="1037"/>
                  </a:lnTo>
                  <a:lnTo>
                    <a:pt x="1403" y="1037"/>
                  </a:lnTo>
                  <a:lnTo>
                    <a:pt x="1403" y="705"/>
                  </a:lnTo>
                  <a:lnTo>
                    <a:pt x="774" y="705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7222540" y="2175281"/>
              <a:ext cx="39832" cy="47985"/>
            </a:xfrm>
            <a:custGeom>
              <a:rect b="b" l="l" r="r" t="t"/>
              <a:pathLst>
                <a:path extrusionOk="0" h="2625" w="2179">
                  <a:moveTo>
                    <a:pt x="1" y="0"/>
                  </a:moveTo>
                  <a:lnTo>
                    <a:pt x="1" y="1633"/>
                  </a:lnTo>
                  <a:cubicBezTo>
                    <a:pt x="1" y="2213"/>
                    <a:pt x="398" y="2624"/>
                    <a:pt x="964" y="2624"/>
                  </a:cubicBezTo>
                  <a:cubicBezTo>
                    <a:pt x="1326" y="2624"/>
                    <a:pt x="1657" y="2427"/>
                    <a:pt x="1807" y="2154"/>
                  </a:cubicBezTo>
                  <a:lnTo>
                    <a:pt x="1807" y="2565"/>
                  </a:lnTo>
                  <a:lnTo>
                    <a:pt x="2179" y="2565"/>
                  </a:lnTo>
                  <a:lnTo>
                    <a:pt x="2179" y="0"/>
                  </a:lnTo>
                  <a:lnTo>
                    <a:pt x="1805" y="0"/>
                  </a:lnTo>
                  <a:lnTo>
                    <a:pt x="1805" y="1633"/>
                  </a:lnTo>
                  <a:cubicBezTo>
                    <a:pt x="1805" y="1990"/>
                    <a:pt x="1444" y="2293"/>
                    <a:pt x="1011" y="2293"/>
                  </a:cubicBezTo>
                  <a:cubicBezTo>
                    <a:pt x="634" y="2293"/>
                    <a:pt x="372" y="1999"/>
                    <a:pt x="372" y="1583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7273688" y="2174166"/>
              <a:ext cx="45371" cy="49100"/>
            </a:xfrm>
            <a:custGeom>
              <a:rect b="b" l="l" r="r" t="t"/>
              <a:pathLst>
                <a:path extrusionOk="0" h="2686" w="2482">
                  <a:moveTo>
                    <a:pt x="1281" y="334"/>
                  </a:moveTo>
                  <a:cubicBezTo>
                    <a:pt x="1793" y="334"/>
                    <a:pt x="2065" y="691"/>
                    <a:pt x="2115" y="1153"/>
                  </a:cubicBezTo>
                  <a:lnTo>
                    <a:pt x="388" y="1153"/>
                  </a:lnTo>
                  <a:cubicBezTo>
                    <a:pt x="457" y="656"/>
                    <a:pt x="825" y="334"/>
                    <a:pt x="1281" y="334"/>
                  </a:cubicBezTo>
                  <a:close/>
                  <a:moveTo>
                    <a:pt x="1267" y="0"/>
                  </a:moveTo>
                  <a:cubicBezTo>
                    <a:pt x="576" y="0"/>
                    <a:pt x="1" y="571"/>
                    <a:pt x="1" y="1337"/>
                  </a:cubicBezTo>
                  <a:cubicBezTo>
                    <a:pt x="1" y="2126"/>
                    <a:pt x="616" y="2685"/>
                    <a:pt x="1302" y="2685"/>
                  </a:cubicBezTo>
                  <a:cubicBezTo>
                    <a:pt x="1657" y="2685"/>
                    <a:pt x="2110" y="2532"/>
                    <a:pt x="2333" y="2288"/>
                  </a:cubicBezTo>
                  <a:lnTo>
                    <a:pt x="2105" y="2046"/>
                  </a:lnTo>
                  <a:cubicBezTo>
                    <a:pt x="1946" y="2221"/>
                    <a:pt x="1600" y="2354"/>
                    <a:pt x="1297" y="2354"/>
                  </a:cubicBezTo>
                  <a:cubicBezTo>
                    <a:pt x="790" y="2354"/>
                    <a:pt x="438" y="1985"/>
                    <a:pt x="383" y="1485"/>
                  </a:cubicBezTo>
                  <a:lnTo>
                    <a:pt x="2482" y="1485"/>
                  </a:lnTo>
                  <a:cubicBezTo>
                    <a:pt x="2482" y="587"/>
                    <a:pt x="2040" y="0"/>
                    <a:pt x="1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7330849" y="2174166"/>
              <a:ext cx="24970" cy="48022"/>
            </a:xfrm>
            <a:custGeom>
              <a:rect b="b" l="l" r="r" t="t"/>
              <a:pathLst>
                <a:path extrusionOk="0" h="2627" w="1366">
                  <a:moveTo>
                    <a:pt x="1365" y="0"/>
                  </a:moveTo>
                  <a:cubicBezTo>
                    <a:pt x="893" y="0"/>
                    <a:pt x="526" y="219"/>
                    <a:pt x="373" y="562"/>
                  </a:cubicBezTo>
                  <a:lnTo>
                    <a:pt x="373" y="61"/>
                  </a:lnTo>
                  <a:lnTo>
                    <a:pt x="0" y="61"/>
                  </a:lnTo>
                  <a:lnTo>
                    <a:pt x="0" y="2626"/>
                  </a:lnTo>
                  <a:lnTo>
                    <a:pt x="373" y="2626"/>
                  </a:lnTo>
                  <a:lnTo>
                    <a:pt x="373" y="1191"/>
                  </a:lnTo>
                  <a:cubicBezTo>
                    <a:pt x="373" y="691"/>
                    <a:pt x="785" y="334"/>
                    <a:pt x="1365" y="334"/>
                  </a:cubicBezTo>
                  <a:lnTo>
                    <a:pt x="1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7389199" y="2174166"/>
              <a:ext cx="40472" cy="49100"/>
            </a:xfrm>
            <a:custGeom>
              <a:rect b="b" l="l" r="r" t="t"/>
              <a:pathLst>
                <a:path extrusionOk="0" h="2686" w="2214">
                  <a:moveTo>
                    <a:pt x="1067" y="1325"/>
                  </a:moveTo>
                  <a:cubicBezTo>
                    <a:pt x="1328" y="1325"/>
                    <a:pt x="1590" y="1360"/>
                    <a:pt x="1842" y="1431"/>
                  </a:cubicBezTo>
                  <a:lnTo>
                    <a:pt x="1842" y="1823"/>
                  </a:lnTo>
                  <a:cubicBezTo>
                    <a:pt x="1743" y="2185"/>
                    <a:pt x="1341" y="2359"/>
                    <a:pt x="1003" y="2359"/>
                  </a:cubicBezTo>
                  <a:cubicBezTo>
                    <a:pt x="641" y="2359"/>
                    <a:pt x="362" y="2169"/>
                    <a:pt x="362" y="1852"/>
                  </a:cubicBezTo>
                  <a:cubicBezTo>
                    <a:pt x="362" y="1545"/>
                    <a:pt x="686" y="1325"/>
                    <a:pt x="1067" y="1325"/>
                  </a:cubicBezTo>
                  <a:close/>
                  <a:moveTo>
                    <a:pt x="1172" y="0"/>
                  </a:moveTo>
                  <a:cubicBezTo>
                    <a:pt x="923" y="0"/>
                    <a:pt x="616" y="66"/>
                    <a:pt x="249" y="249"/>
                  </a:cubicBezTo>
                  <a:lnTo>
                    <a:pt x="397" y="552"/>
                  </a:lnTo>
                  <a:cubicBezTo>
                    <a:pt x="630" y="433"/>
                    <a:pt x="888" y="319"/>
                    <a:pt x="1147" y="319"/>
                  </a:cubicBezTo>
                  <a:cubicBezTo>
                    <a:pt x="1703" y="319"/>
                    <a:pt x="1842" y="716"/>
                    <a:pt x="1842" y="1064"/>
                  </a:cubicBezTo>
                  <a:lnTo>
                    <a:pt x="1842" y="1158"/>
                  </a:lnTo>
                  <a:cubicBezTo>
                    <a:pt x="1579" y="1073"/>
                    <a:pt x="1285" y="1013"/>
                    <a:pt x="1008" y="1013"/>
                  </a:cubicBezTo>
                  <a:cubicBezTo>
                    <a:pt x="456" y="1013"/>
                    <a:pt x="0" y="1356"/>
                    <a:pt x="0" y="1867"/>
                  </a:cubicBezTo>
                  <a:cubicBezTo>
                    <a:pt x="0" y="2373"/>
                    <a:pt x="397" y="2685"/>
                    <a:pt x="938" y="2685"/>
                  </a:cubicBezTo>
                  <a:cubicBezTo>
                    <a:pt x="1276" y="2685"/>
                    <a:pt x="1658" y="2528"/>
                    <a:pt x="1842" y="2225"/>
                  </a:cubicBezTo>
                  <a:lnTo>
                    <a:pt x="1842" y="2626"/>
                  </a:lnTo>
                  <a:lnTo>
                    <a:pt x="2213" y="2626"/>
                  </a:lnTo>
                  <a:lnTo>
                    <a:pt x="2213" y="1064"/>
                  </a:lnTo>
                  <a:cubicBezTo>
                    <a:pt x="2213" y="444"/>
                    <a:pt x="1872" y="0"/>
                    <a:pt x="1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7441571" y="2158756"/>
              <a:ext cx="45444" cy="64510"/>
            </a:xfrm>
            <a:custGeom>
              <a:rect b="b" l="l" r="r" t="t"/>
              <a:pathLst>
                <a:path extrusionOk="0" h="3529" w="2486">
                  <a:moveTo>
                    <a:pt x="1250" y="1177"/>
                  </a:moveTo>
                  <a:cubicBezTo>
                    <a:pt x="1756" y="1177"/>
                    <a:pt x="2114" y="1593"/>
                    <a:pt x="2114" y="2184"/>
                  </a:cubicBezTo>
                  <a:cubicBezTo>
                    <a:pt x="2114" y="2774"/>
                    <a:pt x="1756" y="3197"/>
                    <a:pt x="1250" y="3197"/>
                  </a:cubicBezTo>
                  <a:cubicBezTo>
                    <a:pt x="748" y="3197"/>
                    <a:pt x="393" y="2774"/>
                    <a:pt x="393" y="2184"/>
                  </a:cubicBezTo>
                  <a:cubicBezTo>
                    <a:pt x="393" y="1593"/>
                    <a:pt x="748" y="1177"/>
                    <a:pt x="1250" y="1177"/>
                  </a:cubicBezTo>
                  <a:close/>
                  <a:moveTo>
                    <a:pt x="2114" y="0"/>
                  </a:moveTo>
                  <a:lnTo>
                    <a:pt x="2114" y="1386"/>
                  </a:lnTo>
                  <a:cubicBezTo>
                    <a:pt x="1920" y="1048"/>
                    <a:pt x="1593" y="843"/>
                    <a:pt x="1180" y="843"/>
                  </a:cubicBezTo>
                  <a:cubicBezTo>
                    <a:pt x="506" y="843"/>
                    <a:pt x="0" y="1400"/>
                    <a:pt x="0" y="2184"/>
                  </a:cubicBezTo>
                  <a:cubicBezTo>
                    <a:pt x="0" y="2974"/>
                    <a:pt x="506" y="3528"/>
                    <a:pt x="1180" y="3528"/>
                  </a:cubicBezTo>
                  <a:cubicBezTo>
                    <a:pt x="1593" y="3528"/>
                    <a:pt x="1920" y="3326"/>
                    <a:pt x="2114" y="2988"/>
                  </a:cubicBezTo>
                  <a:lnTo>
                    <a:pt x="2114" y="3469"/>
                  </a:lnTo>
                  <a:lnTo>
                    <a:pt x="2486" y="3469"/>
                  </a:lnTo>
                  <a:lnTo>
                    <a:pt x="24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7500268" y="2157732"/>
              <a:ext cx="10511" cy="64455"/>
            </a:xfrm>
            <a:custGeom>
              <a:rect b="b" l="l" r="r" t="t"/>
              <a:pathLst>
                <a:path extrusionOk="0" h="3526" w="575">
                  <a:moveTo>
                    <a:pt x="248" y="1"/>
                  </a:moveTo>
                  <a:cubicBezTo>
                    <a:pt x="123" y="1"/>
                    <a:pt x="1" y="98"/>
                    <a:pt x="0" y="246"/>
                  </a:cubicBezTo>
                  <a:cubicBezTo>
                    <a:pt x="0" y="383"/>
                    <a:pt x="112" y="493"/>
                    <a:pt x="249" y="493"/>
                  </a:cubicBezTo>
                  <a:cubicBezTo>
                    <a:pt x="466" y="491"/>
                    <a:pt x="574" y="228"/>
                    <a:pt x="420" y="74"/>
                  </a:cubicBezTo>
                  <a:cubicBezTo>
                    <a:pt x="370" y="23"/>
                    <a:pt x="309" y="1"/>
                    <a:pt x="248" y="1"/>
                  </a:cubicBezTo>
                  <a:close/>
                  <a:moveTo>
                    <a:pt x="59" y="960"/>
                  </a:moveTo>
                  <a:lnTo>
                    <a:pt x="59" y="3525"/>
                  </a:lnTo>
                  <a:lnTo>
                    <a:pt x="432" y="3525"/>
                  </a:lnTo>
                  <a:lnTo>
                    <a:pt x="432" y="9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7522497" y="2174166"/>
              <a:ext cx="45499" cy="63633"/>
            </a:xfrm>
            <a:custGeom>
              <a:rect b="b" l="l" r="r" t="t"/>
              <a:pathLst>
                <a:path extrusionOk="0" h="3481" w="2489">
                  <a:moveTo>
                    <a:pt x="1237" y="334"/>
                  </a:moveTo>
                  <a:cubicBezTo>
                    <a:pt x="1737" y="334"/>
                    <a:pt x="2096" y="750"/>
                    <a:pt x="2096" y="1341"/>
                  </a:cubicBezTo>
                  <a:cubicBezTo>
                    <a:pt x="2096" y="1931"/>
                    <a:pt x="1737" y="2354"/>
                    <a:pt x="1237" y="2354"/>
                  </a:cubicBezTo>
                  <a:cubicBezTo>
                    <a:pt x="730" y="2354"/>
                    <a:pt x="372" y="1931"/>
                    <a:pt x="372" y="1341"/>
                  </a:cubicBezTo>
                  <a:cubicBezTo>
                    <a:pt x="372" y="750"/>
                    <a:pt x="730" y="334"/>
                    <a:pt x="1237" y="334"/>
                  </a:cubicBezTo>
                  <a:close/>
                  <a:moveTo>
                    <a:pt x="1307" y="0"/>
                  </a:moveTo>
                  <a:cubicBezTo>
                    <a:pt x="894" y="0"/>
                    <a:pt x="567" y="205"/>
                    <a:pt x="372" y="543"/>
                  </a:cubicBezTo>
                  <a:lnTo>
                    <a:pt x="372" y="61"/>
                  </a:lnTo>
                  <a:lnTo>
                    <a:pt x="1" y="61"/>
                  </a:lnTo>
                  <a:lnTo>
                    <a:pt x="1" y="3481"/>
                  </a:lnTo>
                  <a:lnTo>
                    <a:pt x="372" y="3481"/>
                  </a:lnTo>
                  <a:lnTo>
                    <a:pt x="372" y="2145"/>
                  </a:lnTo>
                  <a:cubicBezTo>
                    <a:pt x="567" y="2483"/>
                    <a:pt x="894" y="2685"/>
                    <a:pt x="1307" y="2685"/>
                  </a:cubicBezTo>
                  <a:cubicBezTo>
                    <a:pt x="1981" y="2685"/>
                    <a:pt x="2488" y="2131"/>
                    <a:pt x="2488" y="1341"/>
                  </a:cubicBezTo>
                  <a:cubicBezTo>
                    <a:pt x="2488" y="557"/>
                    <a:pt x="1981" y="0"/>
                    <a:pt x="13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7578580" y="2157732"/>
              <a:ext cx="10511" cy="64455"/>
            </a:xfrm>
            <a:custGeom>
              <a:rect b="b" l="l" r="r" t="t"/>
              <a:pathLst>
                <a:path extrusionOk="0" h="3526" w="575">
                  <a:moveTo>
                    <a:pt x="248" y="1"/>
                  </a:moveTo>
                  <a:cubicBezTo>
                    <a:pt x="123" y="1"/>
                    <a:pt x="2" y="98"/>
                    <a:pt x="0" y="246"/>
                  </a:cubicBezTo>
                  <a:cubicBezTo>
                    <a:pt x="0" y="381"/>
                    <a:pt x="112" y="493"/>
                    <a:pt x="249" y="493"/>
                  </a:cubicBezTo>
                  <a:cubicBezTo>
                    <a:pt x="466" y="491"/>
                    <a:pt x="574" y="228"/>
                    <a:pt x="420" y="74"/>
                  </a:cubicBezTo>
                  <a:cubicBezTo>
                    <a:pt x="370" y="23"/>
                    <a:pt x="309" y="1"/>
                    <a:pt x="248" y="1"/>
                  </a:cubicBezTo>
                  <a:close/>
                  <a:moveTo>
                    <a:pt x="61" y="960"/>
                  </a:moveTo>
                  <a:lnTo>
                    <a:pt x="61" y="3525"/>
                  </a:lnTo>
                  <a:lnTo>
                    <a:pt x="433" y="3525"/>
                  </a:lnTo>
                  <a:lnTo>
                    <a:pt x="433" y="9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7597354" y="2174166"/>
              <a:ext cx="36560" cy="49100"/>
            </a:xfrm>
            <a:custGeom>
              <a:rect b="b" l="l" r="r" t="t"/>
              <a:pathLst>
                <a:path extrusionOk="0" h="2686" w="2000">
                  <a:moveTo>
                    <a:pt x="1024" y="0"/>
                  </a:moveTo>
                  <a:cubicBezTo>
                    <a:pt x="512" y="0"/>
                    <a:pt x="125" y="289"/>
                    <a:pt x="125" y="756"/>
                  </a:cubicBezTo>
                  <a:cubicBezTo>
                    <a:pt x="125" y="1123"/>
                    <a:pt x="364" y="1306"/>
                    <a:pt x="984" y="1485"/>
                  </a:cubicBezTo>
                  <a:cubicBezTo>
                    <a:pt x="1332" y="1585"/>
                    <a:pt x="1628" y="1675"/>
                    <a:pt x="1628" y="1952"/>
                  </a:cubicBezTo>
                  <a:cubicBezTo>
                    <a:pt x="1628" y="2194"/>
                    <a:pt x="1400" y="2354"/>
                    <a:pt x="1064" y="2354"/>
                  </a:cubicBezTo>
                  <a:cubicBezTo>
                    <a:pt x="780" y="2354"/>
                    <a:pt x="488" y="2244"/>
                    <a:pt x="195" y="2032"/>
                  </a:cubicBezTo>
                  <a:lnTo>
                    <a:pt x="0" y="2304"/>
                  </a:lnTo>
                  <a:cubicBezTo>
                    <a:pt x="310" y="2553"/>
                    <a:pt x="705" y="2685"/>
                    <a:pt x="1062" y="2685"/>
                  </a:cubicBezTo>
                  <a:cubicBezTo>
                    <a:pt x="1593" y="2685"/>
                    <a:pt x="2000" y="2382"/>
                    <a:pt x="2000" y="1912"/>
                  </a:cubicBezTo>
                  <a:cubicBezTo>
                    <a:pt x="2000" y="1426"/>
                    <a:pt x="1572" y="1287"/>
                    <a:pt x="1161" y="1158"/>
                  </a:cubicBezTo>
                  <a:cubicBezTo>
                    <a:pt x="684" y="1003"/>
                    <a:pt x="496" y="935"/>
                    <a:pt x="496" y="712"/>
                  </a:cubicBezTo>
                  <a:cubicBezTo>
                    <a:pt x="496" y="463"/>
                    <a:pt x="734" y="334"/>
                    <a:pt x="1022" y="334"/>
                  </a:cubicBezTo>
                  <a:cubicBezTo>
                    <a:pt x="1250" y="334"/>
                    <a:pt x="1504" y="413"/>
                    <a:pt x="1762" y="578"/>
                  </a:cubicBezTo>
                  <a:lnTo>
                    <a:pt x="1942" y="289"/>
                  </a:lnTo>
                  <a:cubicBezTo>
                    <a:pt x="1668" y="110"/>
                    <a:pt x="1341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7642633" y="2174166"/>
              <a:ext cx="41295" cy="49118"/>
            </a:xfrm>
            <a:custGeom>
              <a:rect b="b" l="l" r="r" t="t"/>
              <a:pathLst>
                <a:path extrusionOk="0" h="2687" w="2259">
                  <a:moveTo>
                    <a:pt x="1331" y="0"/>
                  </a:moveTo>
                  <a:cubicBezTo>
                    <a:pt x="612" y="0"/>
                    <a:pt x="1" y="611"/>
                    <a:pt x="1" y="1341"/>
                  </a:cubicBezTo>
                  <a:cubicBezTo>
                    <a:pt x="1" y="2070"/>
                    <a:pt x="612" y="2685"/>
                    <a:pt x="1331" y="2687"/>
                  </a:cubicBezTo>
                  <a:cubicBezTo>
                    <a:pt x="1680" y="2684"/>
                    <a:pt x="2015" y="2544"/>
                    <a:pt x="2259" y="2295"/>
                  </a:cubicBezTo>
                  <a:lnTo>
                    <a:pt x="2000" y="2041"/>
                  </a:lnTo>
                  <a:cubicBezTo>
                    <a:pt x="1826" y="2234"/>
                    <a:pt x="1589" y="2354"/>
                    <a:pt x="1331" y="2354"/>
                  </a:cubicBezTo>
                  <a:cubicBezTo>
                    <a:pt x="819" y="2354"/>
                    <a:pt x="393" y="1891"/>
                    <a:pt x="393" y="1341"/>
                  </a:cubicBezTo>
                  <a:cubicBezTo>
                    <a:pt x="393" y="794"/>
                    <a:pt x="819" y="334"/>
                    <a:pt x="1331" y="334"/>
                  </a:cubicBezTo>
                  <a:cubicBezTo>
                    <a:pt x="1582" y="334"/>
                    <a:pt x="1817" y="448"/>
                    <a:pt x="1986" y="632"/>
                  </a:cubicBezTo>
                  <a:lnTo>
                    <a:pt x="2244" y="378"/>
                  </a:lnTo>
                  <a:cubicBezTo>
                    <a:pt x="2002" y="146"/>
                    <a:pt x="1678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7693177" y="2157732"/>
              <a:ext cx="10511" cy="64455"/>
            </a:xfrm>
            <a:custGeom>
              <a:rect b="b" l="l" r="r" t="t"/>
              <a:pathLst>
                <a:path extrusionOk="0" h="3526" w="575">
                  <a:moveTo>
                    <a:pt x="249" y="1"/>
                  </a:moveTo>
                  <a:cubicBezTo>
                    <a:pt x="123" y="1"/>
                    <a:pt x="3" y="98"/>
                    <a:pt x="1" y="246"/>
                  </a:cubicBezTo>
                  <a:cubicBezTo>
                    <a:pt x="1" y="381"/>
                    <a:pt x="112" y="493"/>
                    <a:pt x="249" y="493"/>
                  </a:cubicBezTo>
                  <a:cubicBezTo>
                    <a:pt x="466" y="491"/>
                    <a:pt x="574" y="228"/>
                    <a:pt x="421" y="74"/>
                  </a:cubicBezTo>
                  <a:cubicBezTo>
                    <a:pt x="371" y="23"/>
                    <a:pt x="310" y="1"/>
                    <a:pt x="249" y="1"/>
                  </a:cubicBezTo>
                  <a:close/>
                  <a:moveTo>
                    <a:pt x="61" y="960"/>
                  </a:moveTo>
                  <a:lnTo>
                    <a:pt x="61" y="3525"/>
                  </a:lnTo>
                  <a:lnTo>
                    <a:pt x="433" y="3525"/>
                  </a:lnTo>
                  <a:lnTo>
                    <a:pt x="433" y="9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7714857" y="2174166"/>
              <a:ext cx="39869" cy="48022"/>
            </a:xfrm>
            <a:custGeom>
              <a:rect b="b" l="l" r="r" t="t"/>
              <a:pathLst>
                <a:path extrusionOk="0" h="2627" w="2181">
                  <a:moveTo>
                    <a:pt x="1217" y="0"/>
                  </a:moveTo>
                  <a:cubicBezTo>
                    <a:pt x="855" y="0"/>
                    <a:pt x="524" y="200"/>
                    <a:pt x="374" y="472"/>
                  </a:cubicBezTo>
                  <a:lnTo>
                    <a:pt x="374" y="61"/>
                  </a:lnTo>
                  <a:lnTo>
                    <a:pt x="1" y="61"/>
                  </a:lnTo>
                  <a:lnTo>
                    <a:pt x="1" y="2626"/>
                  </a:lnTo>
                  <a:lnTo>
                    <a:pt x="374" y="2626"/>
                  </a:lnTo>
                  <a:lnTo>
                    <a:pt x="374" y="994"/>
                  </a:lnTo>
                  <a:cubicBezTo>
                    <a:pt x="374" y="637"/>
                    <a:pt x="736" y="334"/>
                    <a:pt x="1168" y="334"/>
                  </a:cubicBezTo>
                  <a:cubicBezTo>
                    <a:pt x="1544" y="334"/>
                    <a:pt x="1809" y="627"/>
                    <a:pt x="1809" y="1043"/>
                  </a:cubicBezTo>
                  <a:lnTo>
                    <a:pt x="1809" y="2626"/>
                  </a:lnTo>
                  <a:lnTo>
                    <a:pt x="2180" y="2626"/>
                  </a:lnTo>
                  <a:lnTo>
                    <a:pt x="2180" y="994"/>
                  </a:lnTo>
                  <a:cubicBezTo>
                    <a:pt x="2180" y="413"/>
                    <a:pt x="1783" y="0"/>
                    <a:pt x="1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7766334" y="2174166"/>
              <a:ext cx="45444" cy="63614"/>
            </a:xfrm>
            <a:custGeom>
              <a:rect b="b" l="l" r="r" t="t"/>
              <a:pathLst>
                <a:path extrusionOk="0" h="3480" w="2486">
                  <a:moveTo>
                    <a:pt x="1250" y="334"/>
                  </a:moveTo>
                  <a:cubicBezTo>
                    <a:pt x="1757" y="334"/>
                    <a:pt x="2115" y="700"/>
                    <a:pt x="2115" y="1217"/>
                  </a:cubicBezTo>
                  <a:cubicBezTo>
                    <a:pt x="2115" y="1738"/>
                    <a:pt x="1757" y="2105"/>
                    <a:pt x="1250" y="2105"/>
                  </a:cubicBezTo>
                  <a:cubicBezTo>
                    <a:pt x="750" y="2105"/>
                    <a:pt x="393" y="1738"/>
                    <a:pt x="393" y="1217"/>
                  </a:cubicBezTo>
                  <a:cubicBezTo>
                    <a:pt x="393" y="700"/>
                    <a:pt x="750" y="334"/>
                    <a:pt x="1250" y="334"/>
                  </a:cubicBezTo>
                  <a:close/>
                  <a:moveTo>
                    <a:pt x="1182" y="0"/>
                  </a:moveTo>
                  <a:cubicBezTo>
                    <a:pt x="491" y="0"/>
                    <a:pt x="0" y="501"/>
                    <a:pt x="0" y="1217"/>
                  </a:cubicBezTo>
                  <a:cubicBezTo>
                    <a:pt x="0" y="1931"/>
                    <a:pt x="491" y="2437"/>
                    <a:pt x="1182" y="2437"/>
                  </a:cubicBezTo>
                  <a:cubicBezTo>
                    <a:pt x="1588" y="2437"/>
                    <a:pt x="1915" y="2249"/>
                    <a:pt x="2115" y="1936"/>
                  </a:cubicBezTo>
                  <a:lnTo>
                    <a:pt x="2115" y="2352"/>
                  </a:lnTo>
                  <a:cubicBezTo>
                    <a:pt x="2115" y="2854"/>
                    <a:pt x="1767" y="3146"/>
                    <a:pt x="1175" y="3146"/>
                  </a:cubicBezTo>
                  <a:cubicBezTo>
                    <a:pt x="858" y="3146"/>
                    <a:pt x="552" y="3033"/>
                    <a:pt x="353" y="2845"/>
                  </a:cubicBezTo>
                  <a:lnTo>
                    <a:pt x="189" y="3137"/>
                  </a:lnTo>
                  <a:cubicBezTo>
                    <a:pt x="421" y="3336"/>
                    <a:pt x="809" y="3479"/>
                    <a:pt x="1226" y="3479"/>
                  </a:cubicBezTo>
                  <a:cubicBezTo>
                    <a:pt x="1965" y="3479"/>
                    <a:pt x="2486" y="3014"/>
                    <a:pt x="2486" y="2352"/>
                  </a:cubicBezTo>
                  <a:lnTo>
                    <a:pt x="2486" y="61"/>
                  </a:lnTo>
                  <a:lnTo>
                    <a:pt x="2115" y="61"/>
                  </a:lnTo>
                  <a:lnTo>
                    <a:pt x="2115" y="503"/>
                  </a:lnTo>
                  <a:cubicBezTo>
                    <a:pt x="1915" y="189"/>
                    <a:pt x="1588" y="0"/>
                    <a:pt x="1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7849983" y="2174166"/>
              <a:ext cx="45389" cy="49100"/>
            </a:xfrm>
            <a:custGeom>
              <a:rect b="b" l="l" r="r" t="t"/>
              <a:pathLst>
                <a:path extrusionOk="0" h="2686" w="2483">
                  <a:moveTo>
                    <a:pt x="1282" y="334"/>
                  </a:moveTo>
                  <a:cubicBezTo>
                    <a:pt x="1792" y="334"/>
                    <a:pt x="2067" y="691"/>
                    <a:pt x="2116" y="1153"/>
                  </a:cubicBezTo>
                  <a:lnTo>
                    <a:pt x="388" y="1153"/>
                  </a:lnTo>
                  <a:cubicBezTo>
                    <a:pt x="458" y="656"/>
                    <a:pt x="825" y="334"/>
                    <a:pt x="1282" y="334"/>
                  </a:cubicBezTo>
                  <a:close/>
                  <a:moveTo>
                    <a:pt x="1266" y="0"/>
                  </a:moveTo>
                  <a:cubicBezTo>
                    <a:pt x="576" y="0"/>
                    <a:pt x="0" y="571"/>
                    <a:pt x="0" y="1337"/>
                  </a:cubicBezTo>
                  <a:cubicBezTo>
                    <a:pt x="0" y="2126"/>
                    <a:pt x="616" y="2685"/>
                    <a:pt x="1301" y="2685"/>
                  </a:cubicBezTo>
                  <a:cubicBezTo>
                    <a:pt x="1658" y="2685"/>
                    <a:pt x="2111" y="2532"/>
                    <a:pt x="2333" y="2288"/>
                  </a:cubicBezTo>
                  <a:lnTo>
                    <a:pt x="2105" y="2046"/>
                  </a:lnTo>
                  <a:cubicBezTo>
                    <a:pt x="1947" y="2221"/>
                    <a:pt x="1599" y="2354"/>
                    <a:pt x="1296" y="2354"/>
                  </a:cubicBezTo>
                  <a:cubicBezTo>
                    <a:pt x="789" y="2354"/>
                    <a:pt x="439" y="1985"/>
                    <a:pt x="383" y="1485"/>
                  </a:cubicBezTo>
                  <a:lnTo>
                    <a:pt x="2483" y="1485"/>
                  </a:lnTo>
                  <a:cubicBezTo>
                    <a:pt x="2483" y="587"/>
                    <a:pt x="2041" y="0"/>
                    <a:pt x="1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7906523" y="2158756"/>
              <a:ext cx="6837" cy="63432"/>
            </a:xfrm>
            <a:custGeom>
              <a:rect b="b" l="l" r="r" t="t"/>
              <a:pathLst>
                <a:path extrusionOk="0" h="3470" w="374">
                  <a:moveTo>
                    <a:pt x="0" y="0"/>
                  </a:moveTo>
                  <a:lnTo>
                    <a:pt x="0" y="3469"/>
                  </a:lnTo>
                  <a:lnTo>
                    <a:pt x="373" y="3469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7925937" y="2157732"/>
              <a:ext cx="10511" cy="64455"/>
            </a:xfrm>
            <a:custGeom>
              <a:rect b="b" l="l" r="r" t="t"/>
              <a:pathLst>
                <a:path extrusionOk="0" h="3526" w="575">
                  <a:moveTo>
                    <a:pt x="248" y="1"/>
                  </a:moveTo>
                  <a:cubicBezTo>
                    <a:pt x="123" y="1"/>
                    <a:pt x="2" y="98"/>
                    <a:pt x="0" y="246"/>
                  </a:cubicBezTo>
                  <a:cubicBezTo>
                    <a:pt x="0" y="383"/>
                    <a:pt x="112" y="493"/>
                    <a:pt x="249" y="493"/>
                  </a:cubicBezTo>
                  <a:cubicBezTo>
                    <a:pt x="466" y="491"/>
                    <a:pt x="574" y="228"/>
                    <a:pt x="419" y="74"/>
                  </a:cubicBezTo>
                  <a:cubicBezTo>
                    <a:pt x="370" y="23"/>
                    <a:pt x="309" y="1"/>
                    <a:pt x="248" y="1"/>
                  </a:cubicBezTo>
                  <a:close/>
                  <a:moveTo>
                    <a:pt x="61" y="960"/>
                  </a:moveTo>
                  <a:lnTo>
                    <a:pt x="61" y="3525"/>
                  </a:lnTo>
                  <a:lnTo>
                    <a:pt x="432" y="3525"/>
                  </a:lnTo>
                  <a:lnTo>
                    <a:pt x="432" y="9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7943997" y="2162393"/>
              <a:ext cx="27511" cy="60872"/>
            </a:xfrm>
            <a:custGeom>
              <a:rect b="b" l="l" r="r" t="t"/>
              <a:pathLst>
                <a:path extrusionOk="0" h="3330" w="1505">
                  <a:moveTo>
                    <a:pt x="402" y="0"/>
                  </a:moveTo>
                  <a:lnTo>
                    <a:pt x="402" y="705"/>
                  </a:lnTo>
                  <a:lnTo>
                    <a:pt x="1" y="705"/>
                  </a:lnTo>
                  <a:lnTo>
                    <a:pt x="1" y="1037"/>
                  </a:lnTo>
                  <a:lnTo>
                    <a:pt x="402" y="1037"/>
                  </a:lnTo>
                  <a:lnTo>
                    <a:pt x="402" y="2676"/>
                  </a:lnTo>
                  <a:cubicBezTo>
                    <a:pt x="402" y="3057"/>
                    <a:pt x="661" y="3329"/>
                    <a:pt x="1027" y="3329"/>
                  </a:cubicBezTo>
                  <a:cubicBezTo>
                    <a:pt x="1200" y="3329"/>
                    <a:pt x="1369" y="3272"/>
                    <a:pt x="1504" y="3167"/>
                  </a:cubicBezTo>
                  <a:lnTo>
                    <a:pt x="1321" y="2894"/>
                  </a:lnTo>
                  <a:cubicBezTo>
                    <a:pt x="1267" y="2953"/>
                    <a:pt x="1168" y="2998"/>
                    <a:pt x="1053" y="2998"/>
                  </a:cubicBezTo>
                  <a:cubicBezTo>
                    <a:pt x="903" y="2998"/>
                    <a:pt x="774" y="2864"/>
                    <a:pt x="774" y="2676"/>
                  </a:cubicBezTo>
                  <a:lnTo>
                    <a:pt x="774" y="1037"/>
                  </a:lnTo>
                  <a:lnTo>
                    <a:pt x="1405" y="1037"/>
                  </a:lnTo>
                  <a:lnTo>
                    <a:pt x="1405" y="705"/>
                  </a:lnTo>
                  <a:lnTo>
                    <a:pt x="774" y="705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7980831" y="2213504"/>
              <a:ext cx="9816" cy="9762"/>
            </a:xfrm>
            <a:custGeom>
              <a:rect b="b" l="l" r="r" t="t"/>
              <a:pathLst>
                <a:path extrusionOk="0" h="534" w="537">
                  <a:moveTo>
                    <a:pt x="269" y="1"/>
                  </a:moveTo>
                  <a:cubicBezTo>
                    <a:pt x="124" y="1"/>
                    <a:pt x="4" y="116"/>
                    <a:pt x="1" y="261"/>
                  </a:cubicBezTo>
                  <a:cubicBezTo>
                    <a:pt x="1" y="411"/>
                    <a:pt x="122" y="533"/>
                    <a:pt x="271" y="533"/>
                  </a:cubicBezTo>
                  <a:cubicBezTo>
                    <a:pt x="272" y="533"/>
                    <a:pt x="273" y="533"/>
                    <a:pt x="274" y="533"/>
                  </a:cubicBezTo>
                  <a:cubicBezTo>
                    <a:pt x="417" y="533"/>
                    <a:pt x="537" y="411"/>
                    <a:pt x="537" y="261"/>
                  </a:cubicBezTo>
                  <a:cubicBezTo>
                    <a:pt x="533" y="116"/>
                    <a:pt x="414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6664763" y="2704085"/>
              <a:ext cx="306044" cy="306044"/>
            </a:xfrm>
            <a:custGeom>
              <a:rect b="b" l="l" r="r" t="t"/>
              <a:pathLst>
                <a:path extrusionOk="0" h="16742" w="16742">
                  <a:moveTo>
                    <a:pt x="8371" y="2199"/>
                  </a:moveTo>
                  <a:cubicBezTo>
                    <a:pt x="11775" y="2199"/>
                    <a:pt x="14543" y="4967"/>
                    <a:pt x="14543" y="8369"/>
                  </a:cubicBezTo>
                  <a:cubicBezTo>
                    <a:pt x="14543" y="11773"/>
                    <a:pt x="11775" y="14541"/>
                    <a:pt x="8371" y="14541"/>
                  </a:cubicBezTo>
                  <a:cubicBezTo>
                    <a:pt x="4969" y="14541"/>
                    <a:pt x="2201" y="11772"/>
                    <a:pt x="2201" y="8369"/>
                  </a:cubicBezTo>
                  <a:cubicBezTo>
                    <a:pt x="2201" y="4967"/>
                    <a:pt x="4969" y="2199"/>
                    <a:pt x="8371" y="2199"/>
                  </a:cubicBezTo>
                  <a:close/>
                  <a:moveTo>
                    <a:pt x="8371" y="0"/>
                  </a:moveTo>
                  <a:cubicBezTo>
                    <a:pt x="3757" y="0"/>
                    <a:pt x="1" y="3755"/>
                    <a:pt x="1" y="8371"/>
                  </a:cubicBezTo>
                  <a:cubicBezTo>
                    <a:pt x="1" y="12985"/>
                    <a:pt x="3755" y="16741"/>
                    <a:pt x="8371" y="16741"/>
                  </a:cubicBezTo>
                  <a:cubicBezTo>
                    <a:pt x="12988" y="16741"/>
                    <a:pt x="16742" y="12985"/>
                    <a:pt x="16742" y="8371"/>
                  </a:cubicBezTo>
                  <a:cubicBezTo>
                    <a:pt x="16742" y="3755"/>
                    <a:pt x="12987" y="0"/>
                    <a:pt x="8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6797951" y="2704048"/>
              <a:ext cx="172856" cy="173148"/>
            </a:xfrm>
            <a:custGeom>
              <a:rect b="b" l="l" r="r" t="t"/>
              <a:pathLst>
                <a:path extrusionOk="0" h="9472" w="9456">
                  <a:moveTo>
                    <a:pt x="1085" y="1"/>
                  </a:moveTo>
                  <a:cubicBezTo>
                    <a:pt x="484" y="9"/>
                    <a:pt x="1" y="498"/>
                    <a:pt x="1" y="1101"/>
                  </a:cubicBezTo>
                  <a:cubicBezTo>
                    <a:pt x="1" y="1702"/>
                    <a:pt x="484" y="2193"/>
                    <a:pt x="1085" y="2201"/>
                  </a:cubicBezTo>
                  <a:cubicBezTo>
                    <a:pt x="4489" y="2201"/>
                    <a:pt x="7257" y="4969"/>
                    <a:pt x="7257" y="8371"/>
                  </a:cubicBezTo>
                  <a:cubicBezTo>
                    <a:pt x="7257" y="8979"/>
                    <a:pt x="7750" y="9471"/>
                    <a:pt x="8357" y="9471"/>
                  </a:cubicBezTo>
                  <a:cubicBezTo>
                    <a:pt x="8964" y="9471"/>
                    <a:pt x="9456" y="8979"/>
                    <a:pt x="9456" y="8371"/>
                  </a:cubicBezTo>
                  <a:cubicBezTo>
                    <a:pt x="9456" y="3756"/>
                    <a:pt x="5701" y="1"/>
                    <a:pt x="1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7275041" y="2825701"/>
              <a:ext cx="37017" cy="56193"/>
            </a:xfrm>
            <a:custGeom>
              <a:rect b="b" l="l" r="r" t="t"/>
              <a:pathLst>
                <a:path extrusionOk="0" h="3074" w="2025">
                  <a:moveTo>
                    <a:pt x="0" y="1"/>
                  </a:moveTo>
                  <a:lnTo>
                    <a:pt x="0" y="3073"/>
                  </a:lnTo>
                  <a:lnTo>
                    <a:pt x="2025" y="3073"/>
                  </a:lnTo>
                  <a:lnTo>
                    <a:pt x="2025" y="2741"/>
                  </a:lnTo>
                  <a:lnTo>
                    <a:pt x="348" y="274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7318730" y="2838607"/>
              <a:ext cx="43726" cy="44238"/>
            </a:xfrm>
            <a:custGeom>
              <a:rect b="b" l="l" r="r" t="t"/>
              <a:pathLst>
                <a:path extrusionOk="0" h="2420" w="2392">
                  <a:moveTo>
                    <a:pt x="1197" y="301"/>
                  </a:moveTo>
                  <a:cubicBezTo>
                    <a:pt x="1653" y="301"/>
                    <a:pt x="2038" y="717"/>
                    <a:pt x="2038" y="1208"/>
                  </a:cubicBezTo>
                  <a:cubicBezTo>
                    <a:pt x="2038" y="1704"/>
                    <a:pt x="1655" y="2120"/>
                    <a:pt x="1200" y="2120"/>
                  </a:cubicBezTo>
                  <a:cubicBezTo>
                    <a:pt x="1199" y="2120"/>
                    <a:pt x="1198" y="2120"/>
                    <a:pt x="1197" y="2120"/>
                  </a:cubicBezTo>
                  <a:cubicBezTo>
                    <a:pt x="737" y="2120"/>
                    <a:pt x="352" y="1705"/>
                    <a:pt x="352" y="1208"/>
                  </a:cubicBezTo>
                  <a:cubicBezTo>
                    <a:pt x="352" y="717"/>
                    <a:pt x="737" y="301"/>
                    <a:pt x="1197" y="301"/>
                  </a:cubicBezTo>
                  <a:close/>
                  <a:moveTo>
                    <a:pt x="1197" y="1"/>
                  </a:moveTo>
                  <a:cubicBezTo>
                    <a:pt x="549" y="1"/>
                    <a:pt x="0" y="551"/>
                    <a:pt x="0" y="1208"/>
                  </a:cubicBezTo>
                  <a:cubicBezTo>
                    <a:pt x="0" y="1866"/>
                    <a:pt x="549" y="2420"/>
                    <a:pt x="1197" y="2420"/>
                  </a:cubicBezTo>
                  <a:cubicBezTo>
                    <a:pt x="1846" y="2420"/>
                    <a:pt x="2392" y="1865"/>
                    <a:pt x="2392" y="1208"/>
                  </a:cubicBezTo>
                  <a:cubicBezTo>
                    <a:pt x="2392" y="551"/>
                    <a:pt x="184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7373113" y="2838607"/>
              <a:ext cx="22484" cy="43250"/>
            </a:xfrm>
            <a:custGeom>
              <a:rect b="b" l="l" r="r" t="t"/>
              <a:pathLst>
                <a:path extrusionOk="0" h="2366" w="1230">
                  <a:moveTo>
                    <a:pt x="1229" y="1"/>
                  </a:moveTo>
                  <a:cubicBezTo>
                    <a:pt x="804" y="1"/>
                    <a:pt x="474" y="199"/>
                    <a:pt x="335" y="506"/>
                  </a:cubicBezTo>
                  <a:lnTo>
                    <a:pt x="335" y="54"/>
                  </a:lnTo>
                  <a:lnTo>
                    <a:pt x="0" y="54"/>
                  </a:lnTo>
                  <a:lnTo>
                    <a:pt x="0" y="2365"/>
                  </a:lnTo>
                  <a:lnTo>
                    <a:pt x="335" y="2365"/>
                  </a:lnTo>
                  <a:lnTo>
                    <a:pt x="335" y="1074"/>
                  </a:lnTo>
                  <a:cubicBezTo>
                    <a:pt x="335" y="623"/>
                    <a:pt x="706" y="301"/>
                    <a:pt x="1229" y="301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7401758" y="2838644"/>
              <a:ext cx="40911" cy="44201"/>
            </a:xfrm>
            <a:custGeom>
              <a:rect b="b" l="l" r="r" t="t"/>
              <a:pathLst>
                <a:path extrusionOk="0" h="2418" w="2238">
                  <a:moveTo>
                    <a:pt x="1153" y="299"/>
                  </a:moveTo>
                  <a:cubicBezTo>
                    <a:pt x="1614" y="299"/>
                    <a:pt x="1859" y="621"/>
                    <a:pt x="1904" y="1037"/>
                  </a:cubicBezTo>
                  <a:lnTo>
                    <a:pt x="350" y="1037"/>
                  </a:lnTo>
                  <a:cubicBezTo>
                    <a:pt x="413" y="589"/>
                    <a:pt x="742" y="299"/>
                    <a:pt x="1153" y="299"/>
                  </a:cubicBezTo>
                  <a:close/>
                  <a:moveTo>
                    <a:pt x="1140" y="1"/>
                  </a:moveTo>
                  <a:cubicBezTo>
                    <a:pt x="519" y="1"/>
                    <a:pt x="0" y="514"/>
                    <a:pt x="0" y="1203"/>
                  </a:cubicBezTo>
                  <a:cubicBezTo>
                    <a:pt x="0" y="1914"/>
                    <a:pt x="554" y="2418"/>
                    <a:pt x="1172" y="2418"/>
                  </a:cubicBezTo>
                  <a:cubicBezTo>
                    <a:pt x="1494" y="2418"/>
                    <a:pt x="1901" y="2281"/>
                    <a:pt x="2102" y="2061"/>
                  </a:cubicBezTo>
                  <a:lnTo>
                    <a:pt x="1896" y="1842"/>
                  </a:lnTo>
                  <a:cubicBezTo>
                    <a:pt x="1753" y="1998"/>
                    <a:pt x="1440" y="2120"/>
                    <a:pt x="1168" y="2120"/>
                  </a:cubicBezTo>
                  <a:cubicBezTo>
                    <a:pt x="712" y="2120"/>
                    <a:pt x="394" y="1788"/>
                    <a:pt x="345" y="1337"/>
                  </a:cubicBezTo>
                  <a:lnTo>
                    <a:pt x="2237" y="1337"/>
                  </a:lnTo>
                  <a:cubicBezTo>
                    <a:pt x="2237" y="527"/>
                    <a:pt x="1839" y="1"/>
                    <a:pt x="1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7452649" y="2838607"/>
              <a:ext cx="60726" cy="43287"/>
            </a:xfrm>
            <a:custGeom>
              <a:rect b="b" l="l" r="r" t="t"/>
              <a:pathLst>
                <a:path extrusionOk="0" h="2368" w="3322">
                  <a:moveTo>
                    <a:pt x="1006" y="1"/>
                  </a:moveTo>
                  <a:cubicBezTo>
                    <a:pt x="702" y="1"/>
                    <a:pt x="451" y="154"/>
                    <a:pt x="335" y="395"/>
                  </a:cubicBezTo>
                  <a:lnTo>
                    <a:pt x="335" y="55"/>
                  </a:lnTo>
                  <a:lnTo>
                    <a:pt x="0" y="55"/>
                  </a:lnTo>
                  <a:lnTo>
                    <a:pt x="0" y="2367"/>
                  </a:lnTo>
                  <a:lnTo>
                    <a:pt x="335" y="2367"/>
                  </a:lnTo>
                  <a:lnTo>
                    <a:pt x="335" y="895"/>
                  </a:lnTo>
                  <a:cubicBezTo>
                    <a:pt x="335" y="546"/>
                    <a:pt x="595" y="301"/>
                    <a:pt x="962" y="301"/>
                  </a:cubicBezTo>
                  <a:cubicBezTo>
                    <a:pt x="1274" y="301"/>
                    <a:pt x="1493" y="565"/>
                    <a:pt x="1493" y="940"/>
                  </a:cubicBezTo>
                  <a:lnTo>
                    <a:pt x="1493" y="2367"/>
                  </a:lnTo>
                  <a:lnTo>
                    <a:pt x="1829" y="2367"/>
                  </a:lnTo>
                  <a:lnTo>
                    <a:pt x="1829" y="895"/>
                  </a:lnTo>
                  <a:cubicBezTo>
                    <a:pt x="1829" y="546"/>
                    <a:pt x="2087" y="301"/>
                    <a:pt x="2454" y="301"/>
                  </a:cubicBezTo>
                  <a:cubicBezTo>
                    <a:pt x="2768" y="301"/>
                    <a:pt x="2986" y="565"/>
                    <a:pt x="2986" y="940"/>
                  </a:cubicBezTo>
                  <a:lnTo>
                    <a:pt x="2986" y="2367"/>
                  </a:lnTo>
                  <a:lnTo>
                    <a:pt x="3321" y="2367"/>
                  </a:lnTo>
                  <a:lnTo>
                    <a:pt x="3321" y="895"/>
                  </a:lnTo>
                  <a:cubicBezTo>
                    <a:pt x="3321" y="372"/>
                    <a:pt x="2982" y="1"/>
                    <a:pt x="2499" y="1"/>
                  </a:cubicBezTo>
                  <a:cubicBezTo>
                    <a:pt x="2151" y="1"/>
                    <a:pt x="1846" y="194"/>
                    <a:pt x="1752" y="494"/>
                  </a:cubicBezTo>
                  <a:cubicBezTo>
                    <a:pt x="1628" y="194"/>
                    <a:pt x="1354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7548363" y="2823819"/>
              <a:ext cx="9451" cy="58076"/>
            </a:xfrm>
            <a:custGeom>
              <a:rect b="b" l="l" r="r" t="t"/>
              <a:pathLst>
                <a:path extrusionOk="0" h="3177" w="517">
                  <a:moveTo>
                    <a:pt x="223" y="0"/>
                  </a:moveTo>
                  <a:cubicBezTo>
                    <a:pt x="110" y="0"/>
                    <a:pt x="1" y="88"/>
                    <a:pt x="0" y="220"/>
                  </a:cubicBezTo>
                  <a:cubicBezTo>
                    <a:pt x="0" y="344"/>
                    <a:pt x="101" y="443"/>
                    <a:pt x="223" y="443"/>
                  </a:cubicBezTo>
                  <a:cubicBezTo>
                    <a:pt x="419" y="442"/>
                    <a:pt x="517" y="204"/>
                    <a:pt x="378" y="65"/>
                  </a:cubicBezTo>
                  <a:cubicBezTo>
                    <a:pt x="333" y="20"/>
                    <a:pt x="278" y="0"/>
                    <a:pt x="223" y="0"/>
                  </a:cubicBezTo>
                  <a:close/>
                  <a:moveTo>
                    <a:pt x="54" y="864"/>
                  </a:moveTo>
                  <a:lnTo>
                    <a:pt x="54" y="3176"/>
                  </a:lnTo>
                  <a:lnTo>
                    <a:pt x="389" y="3176"/>
                  </a:lnTo>
                  <a:lnTo>
                    <a:pt x="389" y="8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7568343" y="2838607"/>
              <a:ext cx="40965" cy="57326"/>
            </a:xfrm>
            <a:custGeom>
              <a:rect b="b" l="l" r="r" t="t"/>
              <a:pathLst>
                <a:path extrusionOk="0" h="3136" w="2241">
                  <a:moveTo>
                    <a:pt x="1114" y="301"/>
                  </a:moveTo>
                  <a:cubicBezTo>
                    <a:pt x="1567" y="301"/>
                    <a:pt x="1887" y="675"/>
                    <a:pt x="1887" y="1208"/>
                  </a:cubicBezTo>
                  <a:lnTo>
                    <a:pt x="1889" y="1208"/>
                  </a:lnTo>
                  <a:cubicBezTo>
                    <a:pt x="1889" y="1739"/>
                    <a:pt x="1568" y="2120"/>
                    <a:pt x="1117" y="2120"/>
                  </a:cubicBezTo>
                  <a:cubicBezTo>
                    <a:pt x="1116" y="2120"/>
                    <a:pt x="1115" y="2120"/>
                    <a:pt x="1114" y="2120"/>
                  </a:cubicBezTo>
                  <a:cubicBezTo>
                    <a:pt x="659" y="2120"/>
                    <a:pt x="337" y="1740"/>
                    <a:pt x="337" y="1208"/>
                  </a:cubicBezTo>
                  <a:cubicBezTo>
                    <a:pt x="337" y="675"/>
                    <a:pt x="659" y="301"/>
                    <a:pt x="1114" y="301"/>
                  </a:cubicBezTo>
                  <a:close/>
                  <a:moveTo>
                    <a:pt x="1177" y="1"/>
                  </a:moveTo>
                  <a:cubicBezTo>
                    <a:pt x="806" y="1"/>
                    <a:pt x="511" y="184"/>
                    <a:pt x="336" y="489"/>
                  </a:cubicBezTo>
                  <a:lnTo>
                    <a:pt x="336" y="55"/>
                  </a:lnTo>
                  <a:lnTo>
                    <a:pt x="1" y="55"/>
                  </a:lnTo>
                  <a:lnTo>
                    <a:pt x="1" y="3136"/>
                  </a:lnTo>
                  <a:lnTo>
                    <a:pt x="336" y="3136"/>
                  </a:lnTo>
                  <a:lnTo>
                    <a:pt x="336" y="1932"/>
                  </a:lnTo>
                  <a:cubicBezTo>
                    <a:pt x="511" y="2236"/>
                    <a:pt x="806" y="2420"/>
                    <a:pt x="1177" y="2420"/>
                  </a:cubicBezTo>
                  <a:cubicBezTo>
                    <a:pt x="1785" y="2420"/>
                    <a:pt x="2241" y="1919"/>
                    <a:pt x="2241" y="1208"/>
                  </a:cubicBezTo>
                  <a:cubicBezTo>
                    <a:pt x="2241" y="502"/>
                    <a:pt x="1787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7617370" y="2838607"/>
              <a:ext cx="32922" cy="44219"/>
            </a:xfrm>
            <a:custGeom>
              <a:rect b="b" l="l" r="r" t="t"/>
              <a:pathLst>
                <a:path extrusionOk="0" h="2419" w="1801">
                  <a:moveTo>
                    <a:pt x="921" y="1"/>
                  </a:moveTo>
                  <a:cubicBezTo>
                    <a:pt x="461" y="1"/>
                    <a:pt x="112" y="259"/>
                    <a:pt x="112" y="680"/>
                  </a:cubicBezTo>
                  <a:cubicBezTo>
                    <a:pt x="112" y="1012"/>
                    <a:pt x="327" y="1178"/>
                    <a:pt x="885" y="1339"/>
                  </a:cubicBezTo>
                  <a:cubicBezTo>
                    <a:pt x="1198" y="1428"/>
                    <a:pt x="1466" y="1508"/>
                    <a:pt x="1466" y="1758"/>
                  </a:cubicBezTo>
                  <a:cubicBezTo>
                    <a:pt x="1466" y="1978"/>
                    <a:pt x="1262" y="2122"/>
                    <a:pt x="957" y="2122"/>
                  </a:cubicBezTo>
                  <a:cubicBezTo>
                    <a:pt x="702" y="2122"/>
                    <a:pt x="439" y="2023"/>
                    <a:pt x="174" y="1830"/>
                  </a:cubicBezTo>
                  <a:lnTo>
                    <a:pt x="1" y="2075"/>
                  </a:lnTo>
                  <a:cubicBezTo>
                    <a:pt x="276" y="2299"/>
                    <a:pt x="630" y="2418"/>
                    <a:pt x="951" y="2418"/>
                  </a:cubicBezTo>
                  <a:cubicBezTo>
                    <a:pt x="953" y="2418"/>
                    <a:pt x="955" y="2418"/>
                    <a:pt x="957" y="2418"/>
                  </a:cubicBezTo>
                  <a:cubicBezTo>
                    <a:pt x="1434" y="2418"/>
                    <a:pt x="1801" y="2145"/>
                    <a:pt x="1801" y="1720"/>
                  </a:cubicBezTo>
                  <a:cubicBezTo>
                    <a:pt x="1801" y="1281"/>
                    <a:pt x="1416" y="1157"/>
                    <a:pt x="1045" y="1041"/>
                  </a:cubicBezTo>
                  <a:cubicBezTo>
                    <a:pt x="618" y="902"/>
                    <a:pt x="447" y="840"/>
                    <a:pt x="447" y="639"/>
                  </a:cubicBezTo>
                  <a:cubicBezTo>
                    <a:pt x="447" y="416"/>
                    <a:pt x="662" y="299"/>
                    <a:pt x="921" y="299"/>
                  </a:cubicBezTo>
                  <a:cubicBezTo>
                    <a:pt x="1126" y="299"/>
                    <a:pt x="1354" y="371"/>
                    <a:pt x="1587" y="519"/>
                  </a:cubicBezTo>
                  <a:lnTo>
                    <a:pt x="1748" y="259"/>
                  </a:lnTo>
                  <a:cubicBezTo>
                    <a:pt x="1502" y="100"/>
                    <a:pt x="1208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7660420" y="2839613"/>
              <a:ext cx="35902" cy="43232"/>
            </a:xfrm>
            <a:custGeom>
              <a:rect b="b" l="l" r="r" t="t"/>
              <a:pathLst>
                <a:path extrusionOk="0" h="2365" w="1964">
                  <a:moveTo>
                    <a:pt x="0" y="0"/>
                  </a:moveTo>
                  <a:lnTo>
                    <a:pt x="0" y="1472"/>
                  </a:lnTo>
                  <a:cubicBezTo>
                    <a:pt x="0" y="1993"/>
                    <a:pt x="358" y="2365"/>
                    <a:pt x="866" y="2365"/>
                  </a:cubicBezTo>
                  <a:cubicBezTo>
                    <a:pt x="1193" y="2365"/>
                    <a:pt x="1493" y="2186"/>
                    <a:pt x="1627" y="1941"/>
                  </a:cubicBezTo>
                  <a:lnTo>
                    <a:pt x="1627" y="2312"/>
                  </a:lnTo>
                  <a:lnTo>
                    <a:pt x="1963" y="2312"/>
                  </a:lnTo>
                  <a:lnTo>
                    <a:pt x="1963" y="0"/>
                  </a:lnTo>
                  <a:lnTo>
                    <a:pt x="1627" y="0"/>
                  </a:lnTo>
                  <a:lnTo>
                    <a:pt x="1627" y="1472"/>
                  </a:lnTo>
                  <a:cubicBezTo>
                    <a:pt x="1627" y="1792"/>
                    <a:pt x="1300" y="2067"/>
                    <a:pt x="911" y="2067"/>
                  </a:cubicBezTo>
                  <a:cubicBezTo>
                    <a:pt x="571" y="2067"/>
                    <a:pt x="335" y="1802"/>
                    <a:pt x="335" y="1427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7708770" y="2838607"/>
              <a:ext cx="60726" cy="43287"/>
            </a:xfrm>
            <a:custGeom>
              <a:rect b="b" l="l" r="r" t="t"/>
              <a:pathLst>
                <a:path extrusionOk="0" h="2368" w="3322">
                  <a:moveTo>
                    <a:pt x="1005" y="1"/>
                  </a:moveTo>
                  <a:cubicBezTo>
                    <a:pt x="702" y="1"/>
                    <a:pt x="452" y="154"/>
                    <a:pt x="335" y="395"/>
                  </a:cubicBezTo>
                  <a:lnTo>
                    <a:pt x="335" y="55"/>
                  </a:lnTo>
                  <a:lnTo>
                    <a:pt x="1" y="55"/>
                  </a:lnTo>
                  <a:lnTo>
                    <a:pt x="1" y="2367"/>
                  </a:lnTo>
                  <a:lnTo>
                    <a:pt x="335" y="2367"/>
                  </a:lnTo>
                  <a:lnTo>
                    <a:pt x="335" y="895"/>
                  </a:lnTo>
                  <a:cubicBezTo>
                    <a:pt x="335" y="546"/>
                    <a:pt x="594" y="301"/>
                    <a:pt x="960" y="301"/>
                  </a:cubicBezTo>
                  <a:cubicBezTo>
                    <a:pt x="1273" y="301"/>
                    <a:pt x="1493" y="565"/>
                    <a:pt x="1493" y="940"/>
                  </a:cubicBezTo>
                  <a:lnTo>
                    <a:pt x="1493" y="2367"/>
                  </a:lnTo>
                  <a:lnTo>
                    <a:pt x="1828" y="2367"/>
                  </a:lnTo>
                  <a:lnTo>
                    <a:pt x="1828" y="895"/>
                  </a:lnTo>
                  <a:cubicBezTo>
                    <a:pt x="1828" y="546"/>
                    <a:pt x="2088" y="301"/>
                    <a:pt x="2454" y="301"/>
                  </a:cubicBezTo>
                  <a:cubicBezTo>
                    <a:pt x="2767" y="301"/>
                    <a:pt x="2987" y="565"/>
                    <a:pt x="2987" y="940"/>
                  </a:cubicBezTo>
                  <a:lnTo>
                    <a:pt x="2987" y="2367"/>
                  </a:lnTo>
                  <a:lnTo>
                    <a:pt x="3322" y="2367"/>
                  </a:lnTo>
                  <a:lnTo>
                    <a:pt x="3322" y="895"/>
                  </a:lnTo>
                  <a:cubicBezTo>
                    <a:pt x="3322" y="372"/>
                    <a:pt x="2982" y="1"/>
                    <a:pt x="2499" y="1"/>
                  </a:cubicBezTo>
                  <a:cubicBezTo>
                    <a:pt x="2151" y="1"/>
                    <a:pt x="1845" y="194"/>
                    <a:pt x="1753" y="494"/>
                  </a:cubicBezTo>
                  <a:cubicBezTo>
                    <a:pt x="1627" y="194"/>
                    <a:pt x="1354" y="1"/>
                    <a:pt x="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7803716" y="2824751"/>
              <a:ext cx="40984" cy="58094"/>
            </a:xfrm>
            <a:custGeom>
              <a:rect b="b" l="l" r="r" t="t"/>
              <a:pathLst>
                <a:path extrusionOk="0" h="3178" w="2242">
                  <a:moveTo>
                    <a:pt x="1128" y="1059"/>
                  </a:moveTo>
                  <a:cubicBezTo>
                    <a:pt x="1584" y="1059"/>
                    <a:pt x="1906" y="1435"/>
                    <a:pt x="1906" y="1966"/>
                  </a:cubicBezTo>
                  <a:cubicBezTo>
                    <a:pt x="1906" y="2498"/>
                    <a:pt x="1584" y="2880"/>
                    <a:pt x="1128" y="2880"/>
                  </a:cubicBezTo>
                  <a:cubicBezTo>
                    <a:pt x="677" y="2880"/>
                    <a:pt x="355" y="2498"/>
                    <a:pt x="355" y="1966"/>
                  </a:cubicBezTo>
                  <a:cubicBezTo>
                    <a:pt x="355" y="1435"/>
                    <a:pt x="677" y="1059"/>
                    <a:pt x="1128" y="1059"/>
                  </a:cubicBezTo>
                  <a:close/>
                  <a:moveTo>
                    <a:pt x="1906" y="0"/>
                  </a:moveTo>
                  <a:lnTo>
                    <a:pt x="1906" y="1247"/>
                  </a:lnTo>
                  <a:cubicBezTo>
                    <a:pt x="1731" y="942"/>
                    <a:pt x="1436" y="759"/>
                    <a:pt x="1066" y="759"/>
                  </a:cubicBezTo>
                  <a:cubicBezTo>
                    <a:pt x="457" y="759"/>
                    <a:pt x="1" y="1260"/>
                    <a:pt x="1" y="1966"/>
                  </a:cubicBezTo>
                  <a:cubicBezTo>
                    <a:pt x="1" y="2677"/>
                    <a:pt x="457" y="3178"/>
                    <a:pt x="1066" y="3178"/>
                  </a:cubicBezTo>
                  <a:cubicBezTo>
                    <a:pt x="1436" y="3178"/>
                    <a:pt x="1731" y="2994"/>
                    <a:pt x="1906" y="2691"/>
                  </a:cubicBezTo>
                  <a:lnTo>
                    <a:pt x="1906" y="3125"/>
                  </a:lnTo>
                  <a:lnTo>
                    <a:pt x="2241" y="312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7855339" y="2838607"/>
              <a:ext cx="43744" cy="44238"/>
            </a:xfrm>
            <a:custGeom>
              <a:rect b="b" l="l" r="r" t="t"/>
              <a:pathLst>
                <a:path extrusionOk="0" h="2420" w="2393">
                  <a:moveTo>
                    <a:pt x="1200" y="301"/>
                  </a:moveTo>
                  <a:cubicBezTo>
                    <a:pt x="1656" y="301"/>
                    <a:pt x="2040" y="717"/>
                    <a:pt x="2040" y="1208"/>
                  </a:cubicBezTo>
                  <a:cubicBezTo>
                    <a:pt x="2040" y="1704"/>
                    <a:pt x="1657" y="2120"/>
                    <a:pt x="1202" y="2120"/>
                  </a:cubicBezTo>
                  <a:cubicBezTo>
                    <a:pt x="1201" y="2120"/>
                    <a:pt x="1200" y="2120"/>
                    <a:pt x="1200" y="2120"/>
                  </a:cubicBezTo>
                  <a:cubicBezTo>
                    <a:pt x="739" y="2120"/>
                    <a:pt x="353" y="1705"/>
                    <a:pt x="353" y="1208"/>
                  </a:cubicBezTo>
                  <a:cubicBezTo>
                    <a:pt x="353" y="717"/>
                    <a:pt x="739" y="301"/>
                    <a:pt x="1200" y="301"/>
                  </a:cubicBezTo>
                  <a:close/>
                  <a:moveTo>
                    <a:pt x="1200" y="1"/>
                  </a:moveTo>
                  <a:cubicBezTo>
                    <a:pt x="551" y="1"/>
                    <a:pt x="1" y="551"/>
                    <a:pt x="1" y="1208"/>
                  </a:cubicBezTo>
                  <a:cubicBezTo>
                    <a:pt x="1" y="1866"/>
                    <a:pt x="551" y="2420"/>
                    <a:pt x="1200" y="2420"/>
                  </a:cubicBezTo>
                  <a:cubicBezTo>
                    <a:pt x="1847" y="2420"/>
                    <a:pt x="2392" y="1865"/>
                    <a:pt x="2392" y="1208"/>
                  </a:cubicBezTo>
                  <a:cubicBezTo>
                    <a:pt x="2392" y="551"/>
                    <a:pt x="1847" y="1"/>
                    <a:pt x="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7909174" y="2824751"/>
              <a:ext cx="6142" cy="57143"/>
            </a:xfrm>
            <a:custGeom>
              <a:rect b="b" l="l" r="r" t="t"/>
              <a:pathLst>
                <a:path extrusionOk="0" h="3126" w="336">
                  <a:moveTo>
                    <a:pt x="0" y="0"/>
                  </a:moveTo>
                  <a:lnTo>
                    <a:pt x="0" y="3125"/>
                  </a:lnTo>
                  <a:lnTo>
                    <a:pt x="335" y="312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7925406" y="2838607"/>
              <a:ext cx="43726" cy="44238"/>
            </a:xfrm>
            <a:custGeom>
              <a:rect b="b" l="l" r="r" t="t"/>
              <a:pathLst>
                <a:path extrusionOk="0" h="2420" w="2392">
                  <a:moveTo>
                    <a:pt x="1199" y="301"/>
                  </a:moveTo>
                  <a:cubicBezTo>
                    <a:pt x="1655" y="301"/>
                    <a:pt x="2040" y="717"/>
                    <a:pt x="2040" y="1208"/>
                  </a:cubicBezTo>
                  <a:cubicBezTo>
                    <a:pt x="2040" y="1704"/>
                    <a:pt x="1657" y="2120"/>
                    <a:pt x="1202" y="2120"/>
                  </a:cubicBezTo>
                  <a:cubicBezTo>
                    <a:pt x="1201" y="2120"/>
                    <a:pt x="1200" y="2120"/>
                    <a:pt x="1199" y="2120"/>
                  </a:cubicBezTo>
                  <a:cubicBezTo>
                    <a:pt x="739" y="2120"/>
                    <a:pt x="354" y="1705"/>
                    <a:pt x="354" y="1208"/>
                  </a:cubicBezTo>
                  <a:cubicBezTo>
                    <a:pt x="354" y="717"/>
                    <a:pt x="739" y="301"/>
                    <a:pt x="1199" y="301"/>
                  </a:cubicBezTo>
                  <a:close/>
                  <a:moveTo>
                    <a:pt x="1199" y="1"/>
                  </a:moveTo>
                  <a:cubicBezTo>
                    <a:pt x="551" y="1"/>
                    <a:pt x="0" y="551"/>
                    <a:pt x="0" y="1208"/>
                  </a:cubicBezTo>
                  <a:cubicBezTo>
                    <a:pt x="0" y="1866"/>
                    <a:pt x="551" y="2420"/>
                    <a:pt x="1199" y="2420"/>
                  </a:cubicBezTo>
                  <a:cubicBezTo>
                    <a:pt x="1847" y="2420"/>
                    <a:pt x="2392" y="1865"/>
                    <a:pt x="2392" y="1208"/>
                  </a:cubicBezTo>
                  <a:cubicBezTo>
                    <a:pt x="2392" y="551"/>
                    <a:pt x="1847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7979826" y="2838607"/>
              <a:ext cx="22484" cy="43250"/>
            </a:xfrm>
            <a:custGeom>
              <a:rect b="b" l="l" r="r" t="t"/>
              <a:pathLst>
                <a:path extrusionOk="0" h="2366" w="1230">
                  <a:moveTo>
                    <a:pt x="1229" y="1"/>
                  </a:moveTo>
                  <a:cubicBezTo>
                    <a:pt x="804" y="1"/>
                    <a:pt x="474" y="199"/>
                    <a:pt x="335" y="506"/>
                  </a:cubicBezTo>
                  <a:lnTo>
                    <a:pt x="335" y="54"/>
                  </a:lnTo>
                  <a:lnTo>
                    <a:pt x="0" y="54"/>
                  </a:lnTo>
                  <a:lnTo>
                    <a:pt x="0" y="2365"/>
                  </a:lnTo>
                  <a:lnTo>
                    <a:pt x="335" y="2365"/>
                  </a:lnTo>
                  <a:lnTo>
                    <a:pt x="335" y="1074"/>
                  </a:lnTo>
                  <a:cubicBezTo>
                    <a:pt x="335" y="623"/>
                    <a:pt x="705" y="301"/>
                    <a:pt x="1229" y="301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8010500" y="2874052"/>
              <a:ext cx="8866" cy="8793"/>
            </a:xfrm>
            <a:custGeom>
              <a:rect b="b" l="l" r="r" t="t"/>
              <a:pathLst>
                <a:path extrusionOk="0" h="481" w="485">
                  <a:moveTo>
                    <a:pt x="242" y="1"/>
                  </a:moveTo>
                  <a:cubicBezTo>
                    <a:pt x="113" y="1"/>
                    <a:pt x="4" y="104"/>
                    <a:pt x="1" y="235"/>
                  </a:cubicBezTo>
                  <a:cubicBezTo>
                    <a:pt x="1" y="371"/>
                    <a:pt x="111" y="481"/>
                    <a:pt x="247" y="481"/>
                  </a:cubicBezTo>
                  <a:cubicBezTo>
                    <a:pt x="377" y="481"/>
                    <a:pt x="484" y="369"/>
                    <a:pt x="484" y="235"/>
                  </a:cubicBezTo>
                  <a:cubicBezTo>
                    <a:pt x="479" y="104"/>
                    <a:pt x="372" y="1"/>
                    <a:pt x="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7275041" y="3195963"/>
              <a:ext cx="37017" cy="56174"/>
            </a:xfrm>
            <a:custGeom>
              <a:rect b="b" l="l" r="r" t="t"/>
              <a:pathLst>
                <a:path extrusionOk="0" h="3073" w="2025">
                  <a:moveTo>
                    <a:pt x="0" y="1"/>
                  </a:moveTo>
                  <a:lnTo>
                    <a:pt x="0" y="3073"/>
                  </a:lnTo>
                  <a:lnTo>
                    <a:pt x="2025" y="3073"/>
                  </a:lnTo>
                  <a:lnTo>
                    <a:pt x="2025" y="2741"/>
                  </a:lnTo>
                  <a:lnTo>
                    <a:pt x="348" y="274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7318730" y="3208869"/>
              <a:ext cx="43726" cy="44238"/>
            </a:xfrm>
            <a:custGeom>
              <a:rect b="b" l="l" r="r" t="t"/>
              <a:pathLst>
                <a:path extrusionOk="0" h="2420" w="2392">
                  <a:moveTo>
                    <a:pt x="1197" y="301"/>
                  </a:moveTo>
                  <a:cubicBezTo>
                    <a:pt x="1653" y="301"/>
                    <a:pt x="2038" y="717"/>
                    <a:pt x="2038" y="1208"/>
                  </a:cubicBezTo>
                  <a:cubicBezTo>
                    <a:pt x="2038" y="1705"/>
                    <a:pt x="1653" y="2121"/>
                    <a:pt x="1197" y="2121"/>
                  </a:cubicBezTo>
                  <a:cubicBezTo>
                    <a:pt x="737" y="2121"/>
                    <a:pt x="352" y="1705"/>
                    <a:pt x="352" y="1208"/>
                  </a:cubicBezTo>
                  <a:cubicBezTo>
                    <a:pt x="352" y="717"/>
                    <a:pt x="737" y="301"/>
                    <a:pt x="1197" y="301"/>
                  </a:cubicBezTo>
                  <a:close/>
                  <a:moveTo>
                    <a:pt x="1197" y="1"/>
                  </a:moveTo>
                  <a:cubicBezTo>
                    <a:pt x="549" y="1"/>
                    <a:pt x="0" y="551"/>
                    <a:pt x="0" y="1208"/>
                  </a:cubicBezTo>
                  <a:cubicBezTo>
                    <a:pt x="0" y="1866"/>
                    <a:pt x="549" y="2420"/>
                    <a:pt x="1197" y="2420"/>
                  </a:cubicBezTo>
                  <a:cubicBezTo>
                    <a:pt x="1846" y="2420"/>
                    <a:pt x="2392" y="1865"/>
                    <a:pt x="2392" y="1208"/>
                  </a:cubicBezTo>
                  <a:cubicBezTo>
                    <a:pt x="2392" y="551"/>
                    <a:pt x="1846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7373113" y="3208869"/>
              <a:ext cx="22484" cy="43250"/>
            </a:xfrm>
            <a:custGeom>
              <a:rect b="b" l="l" r="r" t="t"/>
              <a:pathLst>
                <a:path extrusionOk="0" h="2366" w="1230">
                  <a:moveTo>
                    <a:pt x="1229" y="1"/>
                  </a:moveTo>
                  <a:cubicBezTo>
                    <a:pt x="804" y="1"/>
                    <a:pt x="474" y="199"/>
                    <a:pt x="335" y="506"/>
                  </a:cubicBezTo>
                  <a:lnTo>
                    <a:pt x="335" y="54"/>
                  </a:lnTo>
                  <a:lnTo>
                    <a:pt x="0" y="54"/>
                  </a:lnTo>
                  <a:lnTo>
                    <a:pt x="0" y="2365"/>
                  </a:lnTo>
                  <a:lnTo>
                    <a:pt x="335" y="2365"/>
                  </a:lnTo>
                  <a:lnTo>
                    <a:pt x="335" y="1074"/>
                  </a:lnTo>
                  <a:cubicBezTo>
                    <a:pt x="335" y="623"/>
                    <a:pt x="706" y="301"/>
                    <a:pt x="1229" y="301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7401758" y="3208869"/>
              <a:ext cx="40911" cy="44238"/>
            </a:xfrm>
            <a:custGeom>
              <a:rect b="b" l="l" r="r" t="t"/>
              <a:pathLst>
                <a:path extrusionOk="0" h="2420" w="2238">
                  <a:moveTo>
                    <a:pt x="1153" y="301"/>
                  </a:moveTo>
                  <a:cubicBezTo>
                    <a:pt x="1614" y="301"/>
                    <a:pt x="1859" y="623"/>
                    <a:pt x="1904" y="1039"/>
                  </a:cubicBezTo>
                  <a:lnTo>
                    <a:pt x="350" y="1039"/>
                  </a:lnTo>
                  <a:cubicBezTo>
                    <a:pt x="413" y="591"/>
                    <a:pt x="742" y="301"/>
                    <a:pt x="1153" y="301"/>
                  </a:cubicBezTo>
                  <a:close/>
                  <a:moveTo>
                    <a:pt x="1140" y="1"/>
                  </a:moveTo>
                  <a:cubicBezTo>
                    <a:pt x="519" y="1"/>
                    <a:pt x="0" y="516"/>
                    <a:pt x="0" y="1205"/>
                  </a:cubicBezTo>
                  <a:cubicBezTo>
                    <a:pt x="0" y="1916"/>
                    <a:pt x="554" y="2420"/>
                    <a:pt x="1172" y="2420"/>
                  </a:cubicBezTo>
                  <a:cubicBezTo>
                    <a:pt x="1494" y="2420"/>
                    <a:pt x="1901" y="2282"/>
                    <a:pt x="2102" y="2062"/>
                  </a:cubicBezTo>
                  <a:lnTo>
                    <a:pt x="1896" y="1844"/>
                  </a:lnTo>
                  <a:cubicBezTo>
                    <a:pt x="1753" y="2000"/>
                    <a:pt x="1440" y="2121"/>
                    <a:pt x="1168" y="2121"/>
                  </a:cubicBezTo>
                  <a:cubicBezTo>
                    <a:pt x="712" y="2121"/>
                    <a:pt x="394" y="1790"/>
                    <a:pt x="345" y="1339"/>
                  </a:cubicBezTo>
                  <a:lnTo>
                    <a:pt x="2237" y="1339"/>
                  </a:lnTo>
                  <a:cubicBezTo>
                    <a:pt x="2237" y="529"/>
                    <a:pt x="1839" y="1"/>
                    <a:pt x="1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7452649" y="3208869"/>
              <a:ext cx="60726" cy="43269"/>
            </a:xfrm>
            <a:custGeom>
              <a:rect b="b" l="l" r="r" t="t"/>
              <a:pathLst>
                <a:path extrusionOk="0" h="2367" w="3322">
                  <a:moveTo>
                    <a:pt x="1006" y="1"/>
                  </a:moveTo>
                  <a:cubicBezTo>
                    <a:pt x="702" y="1"/>
                    <a:pt x="451" y="154"/>
                    <a:pt x="335" y="395"/>
                  </a:cubicBezTo>
                  <a:lnTo>
                    <a:pt x="335" y="55"/>
                  </a:lnTo>
                  <a:lnTo>
                    <a:pt x="0" y="55"/>
                  </a:lnTo>
                  <a:lnTo>
                    <a:pt x="0" y="2367"/>
                  </a:lnTo>
                  <a:lnTo>
                    <a:pt x="335" y="2367"/>
                  </a:lnTo>
                  <a:lnTo>
                    <a:pt x="335" y="895"/>
                  </a:lnTo>
                  <a:cubicBezTo>
                    <a:pt x="335" y="546"/>
                    <a:pt x="595" y="301"/>
                    <a:pt x="962" y="301"/>
                  </a:cubicBezTo>
                  <a:cubicBezTo>
                    <a:pt x="1274" y="301"/>
                    <a:pt x="1493" y="565"/>
                    <a:pt x="1493" y="940"/>
                  </a:cubicBezTo>
                  <a:lnTo>
                    <a:pt x="1493" y="2367"/>
                  </a:lnTo>
                  <a:lnTo>
                    <a:pt x="1829" y="2367"/>
                  </a:lnTo>
                  <a:lnTo>
                    <a:pt x="1829" y="895"/>
                  </a:lnTo>
                  <a:cubicBezTo>
                    <a:pt x="1829" y="546"/>
                    <a:pt x="2087" y="301"/>
                    <a:pt x="2454" y="301"/>
                  </a:cubicBezTo>
                  <a:cubicBezTo>
                    <a:pt x="2768" y="301"/>
                    <a:pt x="2986" y="565"/>
                    <a:pt x="2986" y="940"/>
                  </a:cubicBezTo>
                  <a:lnTo>
                    <a:pt x="2986" y="2367"/>
                  </a:lnTo>
                  <a:lnTo>
                    <a:pt x="3321" y="2367"/>
                  </a:lnTo>
                  <a:lnTo>
                    <a:pt x="3321" y="895"/>
                  </a:lnTo>
                  <a:cubicBezTo>
                    <a:pt x="3321" y="372"/>
                    <a:pt x="2982" y="1"/>
                    <a:pt x="2499" y="1"/>
                  </a:cubicBezTo>
                  <a:cubicBezTo>
                    <a:pt x="2151" y="1"/>
                    <a:pt x="1846" y="194"/>
                    <a:pt x="1752" y="494"/>
                  </a:cubicBezTo>
                  <a:cubicBezTo>
                    <a:pt x="1628" y="194"/>
                    <a:pt x="1354" y="1"/>
                    <a:pt x="10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7548363" y="3194080"/>
              <a:ext cx="9451" cy="58057"/>
            </a:xfrm>
            <a:custGeom>
              <a:rect b="b" l="l" r="r" t="t"/>
              <a:pathLst>
                <a:path extrusionOk="0" h="3176" w="517">
                  <a:moveTo>
                    <a:pt x="223" y="0"/>
                  </a:moveTo>
                  <a:cubicBezTo>
                    <a:pt x="110" y="0"/>
                    <a:pt x="1" y="88"/>
                    <a:pt x="0" y="220"/>
                  </a:cubicBezTo>
                  <a:cubicBezTo>
                    <a:pt x="0" y="344"/>
                    <a:pt x="101" y="443"/>
                    <a:pt x="223" y="443"/>
                  </a:cubicBezTo>
                  <a:cubicBezTo>
                    <a:pt x="419" y="442"/>
                    <a:pt x="517" y="204"/>
                    <a:pt x="378" y="65"/>
                  </a:cubicBezTo>
                  <a:cubicBezTo>
                    <a:pt x="333" y="20"/>
                    <a:pt x="278" y="0"/>
                    <a:pt x="223" y="0"/>
                  </a:cubicBezTo>
                  <a:close/>
                  <a:moveTo>
                    <a:pt x="54" y="864"/>
                  </a:moveTo>
                  <a:lnTo>
                    <a:pt x="54" y="3176"/>
                  </a:lnTo>
                  <a:lnTo>
                    <a:pt x="389" y="3176"/>
                  </a:lnTo>
                  <a:lnTo>
                    <a:pt x="389" y="8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7568343" y="3208869"/>
              <a:ext cx="40965" cy="57326"/>
            </a:xfrm>
            <a:custGeom>
              <a:rect b="b" l="l" r="r" t="t"/>
              <a:pathLst>
                <a:path extrusionOk="0" h="3136" w="2241">
                  <a:moveTo>
                    <a:pt x="1114" y="301"/>
                  </a:moveTo>
                  <a:cubicBezTo>
                    <a:pt x="1567" y="301"/>
                    <a:pt x="1887" y="677"/>
                    <a:pt x="1887" y="1208"/>
                  </a:cubicBezTo>
                  <a:lnTo>
                    <a:pt x="1889" y="1208"/>
                  </a:lnTo>
                  <a:cubicBezTo>
                    <a:pt x="1889" y="1740"/>
                    <a:pt x="1567" y="2121"/>
                    <a:pt x="1114" y="2121"/>
                  </a:cubicBezTo>
                  <a:cubicBezTo>
                    <a:pt x="659" y="2121"/>
                    <a:pt x="337" y="1740"/>
                    <a:pt x="337" y="1208"/>
                  </a:cubicBezTo>
                  <a:cubicBezTo>
                    <a:pt x="337" y="677"/>
                    <a:pt x="659" y="301"/>
                    <a:pt x="1114" y="301"/>
                  </a:cubicBezTo>
                  <a:close/>
                  <a:moveTo>
                    <a:pt x="1177" y="1"/>
                  </a:moveTo>
                  <a:cubicBezTo>
                    <a:pt x="806" y="1"/>
                    <a:pt x="511" y="184"/>
                    <a:pt x="336" y="489"/>
                  </a:cubicBezTo>
                  <a:lnTo>
                    <a:pt x="336" y="55"/>
                  </a:lnTo>
                  <a:lnTo>
                    <a:pt x="1" y="55"/>
                  </a:lnTo>
                  <a:lnTo>
                    <a:pt x="1" y="3135"/>
                  </a:lnTo>
                  <a:lnTo>
                    <a:pt x="336" y="3135"/>
                  </a:lnTo>
                  <a:lnTo>
                    <a:pt x="336" y="1933"/>
                  </a:lnTo>
                  <a:cubicBezTo>
                    <a:pt x="511" y="2236"/>
                    <a:pt x="806" y="2420"/>
                    <a:pt x="1177" y="2420"/>
                  </a:cubicBezTo>
                  <a:cubicBezTo>
                    <a:pt x="1785" y="2420"/>
                    <a:pt x="2241" y="1919"/>
                    <a:pt x="2241" y="1208"/>
                  </a:cubicBezTo>
                  <a:cubicBezTo>
                    <a:pt x="2241" y="502"/>
                    <a:pt x="1787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7617370" y="3208869"/>
              <a:ext cx="32922" cy="44238"/>
            </a:xfrm>
            <a:custGeom>
              <a:rect b="b" l="l" r="r" t="t"/>
              <a:pathLst>
                <a:path extrusionOk="0" h="2420" w="1801">
                  <a:moveTo>
                    <a:pt x="921" y="1"/>
                  </a:moveTo>
                  <a:cubicBezTo>
                    <a:pt x="461" y="1"/>
                    <a:pt x="112" y="261"/>
                    <a:pt x="112" y="682"/>
                  </a:cubicBezTo>
                  <a:cubicBezTo>
                    <a:pt x="112" y="1012"/>
                    <a:pt x="327" y="1178"/>
                    <a:pt x="885" y="1339"/>
                  </a:cubicBezTo>
                  <a:cubicBezTo>
                    <a:pt x="1198" y="1428"/>
                    <a:pt x="1466" y="1508"/>
                    <a:pt x="1466" y="1758"/>
                  </a:cubicBezTo>
                  <a:cubicBezTo>
                    <a:pt x="1466" y="1978"/>
                    <a:pt x="1262" y="2121"/>
                    <a:pt x="957" y="2121"/>
                  </a:cubicBezTo>
                  <a:cubicBezTo>
                    <a:pt x="702" y="2121"/>
                    <a:pt x="439" y="2023"/>
                    <a:pt x="174" y="1830"/>
                  </a:cubicBezTo>
                  <a:lnTo>
                    <a:pt x="1" y="2075"/>
                  </a:lnTo>
                  <a:cubicBezTo>
                    <a:pt x="278" y="2300"/>
                    <a:pt x="635" y="2420"/>
                    <a:pt x="957" y="2420"/>
                  </a:cubicBezTo>
                  <a:cubicBezTo>
                    <a:pt x="1434" y="2420"/>
                    <a:pt x="1801" y="2145"/>
                    <a:pt x="1801" y="1721"/>
                  </a:cubicBezTo>
                  <a:cubicBezTo>
                    <a:pt x="1801" y="1283"/>
                    <a:pt x="1416" y="1158"/>
                    <a:pt x="1045" y="1042"/>
                  </a:cubicBezTo>
                  <a:cubicBezTo>
                    <a:pt x="618" y="903"/>
                    <a:pt x="447" y="840"/>
                    <a:pt x="447" y="639"/>
                  </a:cubicBezTo>
                  <a:cubicBezTo>
                    <a:pt x="447" y="417"/>
                    <a:pt x="662" y="301"/>
                    <a:pt x="921" y="301"/>
                  </a:cubicBezTo>
                  <a:cubicBezTo>
                    <a:pt x="1126" y="301"/>
                    <a:pt x="1354" y="372"/>
                    <a:pt x="1587" y="519"/>
                  </a:cubicBezTo>
                  <a:lnTo>
                    <a:pt x="1748" y="261"/>
                  </a:lnTo>
                  <a:cubicBezTo>
                    <a:pt x="1502" y="100"/>
                    <a:pt x="1208" y="1"/>
                    <a:pt x="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7660420" y="3209837"/>
              <a:ext cx="35902" cy="43269"/>
            </a:xfrm>
            <a:custGeom>
              <a:rect b="b" l="l" r="r" t="t"/>
              <a:pathLst>
                <a:path extrusionOk="0" h="2367" w="1964">
                  <a:moveTo>
                    <a:pt x="1627" y="1"/>
                  </a:moveTo>
                  <a:lnTo>
                    <a:pt x="1627" y="1472"/>
                  </a:lnTo>
                  <a:cubicBezTo>
                    <a:pt x="1627" y="1794"/>
                    <a:pt x="1300" y="2067"/>
                    <a:pt x="911" y="2067"/>
                  </a:cubicBezTo>
                  <a:cubicBezTo>
                    <a:pt x="571" y="2067"/>
                    <a:pt x="335" y="1802"/>
                    <a:pt x="335" y="1427"/>
                  </a:cubicBezTo>
                  <a:lnTo>
                    <a:pt x="335" y="2"/>
                  </a:lnTo>
                  <a:lnTo>
                    <a:pt x="0" y="2"/>
                  </a:lnTo>
                  <a:lnTo>
                    <a:pt x="0" y="1474"/>
                  </a:lnTo>
                  <a:cubicBezTo>
                    <a:pt x="0" y="1997"/>
                    <a:pt x="358" y="2367"/>
                    <a:pt x="866" y="2367"/>
                  </a:cubicBezTo>
                  <a:cubicBezTo>
                    <a:pt x="1193" y="2367"/>
                    <a:pt x="1493" y="2188"/>
                    <a:pt x="1627" y="1942"/>
                  </a:cubicBezTo>
                  <a:lnTo>
                    <a:pt x="1627" y="2314"/>
                  </a:lnTo>
                  <a:lnTo>
                    <a:pt x="1963" y="2314"/>
                  </a:lnTo>
                  <a:lnTo>
                    <a:pt x="1963" y="2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7708770" y="3208869"/>
              <a:ext cx="60726" cy="43269"/>
            </a:xfrm>
            <a:custGeom>
              <a:rect b="b" l="l" r="r" t="t"/>
              <a:pathLst>
                <a:path extrusionOk="0" h="2367" w="3322">
                  <a:moveTo>
                    <a:pt x="1005" y="1"/>
                  </a:moveTo>
                  <a:cubicBezTo>
                    <a:pt x="702" y="1"/>
                    <a:pt x="452" y="154"/>
                    <a:pt x="335" y="395"/>
                  </a:cubicBezTo>
                  <a:lnTo>
                    <a:pt x="335" y="55"/>
                  </a:lnTo>
                  <a:lnTo>
                    <a:pt x="1" y="55"/>
                  </a:lnTo>
                  <a:lnTo>
                    <a:pt x="1" y="2367"/>
                  </a:lnTo>
                  <a:lnTo>
                    <a:pt x="335" y="2367"/>
                  </a:lnTo>
                  <a:lnTo>
                    <a:pt x="335" y="895"/>
                  </a:lnTo>
                  <a:cubicBezTo>
                    <a:pt x="335" y="546"/>
                    <a:pt x="594" y="301"/>
                    <a:pt x="960" y="301"/>
                  </a:cubicBezTo>
                  <a:cubicBezTo>
                    <a:pt x="1273" y="301"/>
                    <a:pt x="1493" y="565"/>
                    <a:pt x="1493" y="940"/>
                  </a:cubicBezTo>
                  <a:lnTo>
                    <a:pt x="1493" y="2367"/>
                  </a:lnTo>
                  <a:lnTo>
                    <a:pt x="1828" y="2367"/>
                  </a:lnTo>
                  <a:lnTo>
                    <a:pt x="1828" y="895"/>
                  </a:lnTo>
                  <a:cubicBezTo>
                    <a:pt x="1828" y="546"/>
                    <a:pt x="2088" y="301"/>
                    <a:pt x="2454" y="301"/>
                  </a:cubicBezTo>
                  <a:cubicBezTo>
                    <a:pt x="2767" y="301"/>
                    <a:pt x="2987" y="565"/>
                    <a:pt x="2987" y="940"/>
                  </a:cubicBezTo>
                  <a:lnTo>
                    <a:pt x="2987" y="2367"/>
                  </a:lnTo>
                  <a:lnTo>
                    <a:pt x="3322" y="2367"/>
                  </a:lnTo>
                  <a:lnTo>
                    <a:pt x="3322" y="895"/>
                  </a:lnTo>
                  <a:cubicBezTo>
                    <a:pt x="3322" y="372"/>
                    <a:pt x="2982" y="1"/>
                    <a:pt x="2499" y="1"/>
                  </a:cubicBezTo>
                  <a:cubicBezTo>
                    <a:pt x="2151" y="1"/>
                    <a:pt x="1845" y="194"/>
                    <a:pt x="1753" y="494"/>
                  </a:cubicBezTo>
                  <a:cubicBezTo>
                    <a:pt x="1627" y="194"/>
                    <a:pt x="1354" y="1"/>
                    <a:pt x="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7803716" y="3194994"/>
              <a:ext cx="40984" cy="58112"/>
            </a:xfrm>
            <a:custGeom>
              <a:rect b="b" l="l" r="r" t="t"/>
              <a:pathLst>
                <a:path extrusionOk="0" h="3179" w="2242">
                  <a:moveTo>
                    <a:pt x="1128" y="1060"/>
                  </a:moveTo>
                  <a:cubicBezTo>
                    <a:pt x="1584" y="1060"/>
                    <a:pt x="1906" y="1436"/>
                    <a:pt x="1906" y="1967"/>
                  </a:cubicBezTo>
                  <a:cubicBezTo>
                    <a:pt x="1906" y="2499"/>
                    <a:pt x="1584" y="2880"/>
                    <a:pt x="1128" y="2880"/>
                  </a:cubicBezTo>
                  <a:cubicBezTo>
                    <a:pt x="677" y="2880"/>
                    <a:pt x="355" y="2499"/>
                    <a:pt x="355" y="1967"/>
                  </a:cubicBezTo>
                  <a:cubicBezTo>
                    <a:pt x="355" y="1436"/>
                    <a:pt x="677" y="1060"/>
                    <a:pt x="1128" y="1060"/>
                  </a:cubicBezTo>
                  <a:close/>
                  <a:moveTo>
                    <a:pt x="1906" y="1"/>
                  </a:moveTo>
                  <a:lnTo>
                    <a:pt x="1906" y="1248"/>
                  </a:lnTo>
                  <a:cubicBezTo>
                    <a:pt x="1731" y="943"/>
                    <a:pt x="1436" y="760"/>
                    <a:pt x="1066" y="760"/>
                  </a:cubicBezTo>
                  <a:cubicBezTo>
                    <a:pt x="457" y="760"/>
                    <a:pt x="1" y="1261"/>
                    <a:pt x="1" y="1967"/>
                  </a:cubicBezTo>
                  <a:cubicBezTo>
                    <a:pt x="1" y="2678"/>
                    <a:pt x="457" y="3179"/>
                    <a:pt x="1066" y="3179"/>
                  </a:cubicBezTo>
                  <a:cubicBezTo>
                    <a:pt x="1436" y="3179"/>
                    <a:pt x="1731" y="2995"/>
                    <a:pt x="1906" y="2692"/>
                  </a:cubicBezTo>
                  <a:lnTo>
                    <a:pt x="1906" y="3126"/>
                  </a:lnTo>
                  <a:lnTo>
                    <a:pt x="2241" y="3126"/>
                  </a:lnTo>
                  <a:lnTo>
                    <a:pt x="22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7855339" y="3208869"/>
              <a:ext cx="43744" cy="44238"/>
            </a:xfrm>
            <a:custGeom>
              <a:rect b="b" l="l" r="r" t="t"/>
              <a:pathLst>
                <a:path extrusionOk="0" h="2420" w="2393">
                  <a:moveTo>
                    <a:pt x="1200" y="301"/>
                  </a:moveTo>
                  <a:cubicBezTo>
                    <a:pt x="1656" y="301"/>
                    <a:pt x="2040" y="717"/>
                    <a:pt x="2040" y="1208"/>
                  </a:cubicBezTo>
                  <a:cubicBezTo>
                    <a:pt x="2040" y="1705"/>
                    <a:pt x="1656" y="2121"/>
                    <a:pt x="1200" y="2121"/>
                  </a:cubicBezTo>
                  <a:cubicBezTo>
                    <a:pt x="739" y="2121"/>
                    <a:pt x="353" y="1705"/>
                    <a:pt x="353" y="1208"/>
                  </a:cubicBezTo>
                  <a:cubicBezTo>
                    <a:pt x="353" y="717"/>
                    <a:pt x="739" y="301"/>
                    <a:pt x="1200" y="301"/>
                  </a:cubicBezTo>
                  <a:close/>
                  <a:moveTo>
                    <a:pt x="1200" y="1"/>
                  </a:moveTo>
                  <a:cubicBezTo>
                    <a:pt x="551" y="1"/>
                    <a:pt x="1" y="551"/>
                    <a:pt x="1" y="1208"/>
                  </a:cubicBezTo>
                  <a:cubicBezTo>
                    <a:pt x="1" y="1866"/>
                    <a:pt x="551" y="2420"/>
                    <a:pt x="1200" y="2420"/>
                  </a:cubicBezTo>
                  <a:cubicBezTo>
                    <a:pt x="1847" y="2420"/>
                    <a:pt x="2392" y="1865"/>
                    <a:pt x="2392" y="1208"/>
                  </a:cubicBezTo>
                  <a:cubicBezTo>
                    <a:pt x="2392" y="551"/>
                    <a:pt x="1847" y="1"/>
                    <a:pt x="12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7909174" y="3194994"/>
              <a:ext cx="6142" cy="57143"/>
            </a:xfrm>
            <a:custGeom>
              <a:rect b="b" l="l" r="r" t="t"/>
              <a:pathLst>
                <a:path extrusionOk="0" h="3126" w="336">
                  <a:moveTo>
                    <a:pt x="0" y="1"/>
                  </a:moveTo>
                  <a:lnTo>
                    <a:pt x="0" y="3126"/>
                  </a:lnTo>
                  <a:lnTo>
                    <a:pt x="335" y="312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7925406" y="3208869"/>
              <a:ext cx="43726" cy="44238"/>
            </a:xfrm>
            <a:custGeom>
              <a:rect b="b" l="l" r="r" t="t"/>
              <a:pathLst>
                <a:path extrusionOk="0" h="2420" w="2392">
                  <a:moveTo>
                    <a:pt x="1199" y="301"/>
                  </a:moveTo>
                  <a:cubicBezTo>
                    <a:pt x="1655" y="301"/>
                    <a:pt x="2040" y="717"/>
                    <a:pt x="2040" y="1208"/>
                  </a:cubicBezTo>
                  <a:cubicBezTo>
                    <a:pt x="2040" y="1705"/>
                    <a:pt x="1655" y="2121"/>
                    <a:pt x="1199" y="2121"/>
                  </a:cubicBezTo>
                  <a:cubicBezTo>
                    <a:pt x="739" y="2121"/>
                    <a:pt x="354" y="1705"/>
                    <a:pt x="354" y="1208"/>
                  </a:cubicBezTo>
                  <a:cubicBezTo>
                    <a:pt x="354" y="717"/>
                    <a:pt x="739" y="301"/>
                    <a:pt x="1199" y="301"/>
                  </a:cubicBezTo>
                  <a:close/>
                  <a:moveTo>
                    <a:pt x="1199" y="1"/>
                  </a:moveTo>
                  <a:cubicBezTo>
                    <a:pt x="551" y="1"/>
                    <a:pt x="0" y="551"/>
                    <a:pt x="0" y="1208"/>
                  </a:cubicBezTo>
                  <a:cubicBezTo>
                    <a:pt x="0" y="1866"/>
                    <a:pt x="551" y="2420"/>
                    <a:pt x="1199" y="2420"/>
                  </a:cubicBezTo>
                  <a:cubicBezTo>
                    <a:pt x="1847" y="2420"/>
                    <a:pt x="2392" y="1865"/>
                    <a:pt x="2392" y="1208"/>
                  </a:cubicBezTo>
                  <a:cubicBezTo>
                    <a:pt x="2392" y="551"/>
                    <a:pt x="1847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7979826" y="3208869"/>
              <a:ext cx="22484" cy="43250"/>
            </a:xfrm>
            <a:custGeom>
              <a:rect b="b" l="l" r="r" t="t"/>
              <a:pathLst>
                <a:path extrusionOk="0" h="2366" w="1230">
                  <a:moveTo>
                    <a:pt x="1229" y="1"/>
                  </a:moveTo>
                  <a:cubicBezTo>
                    <a:pt x="804" y="1"/>
                    <a:pt x="474" y="199"/>
                    <a:pt x="335" y="506"/>
                  </a:cubicBezTo>
                  <a:lnTo>
                    <a:pt x="335" y="54"/>
                  </a:lnTo>
                  <a:lnTo>
                    <a:pt x="0" y="54"/>
                  </a:lnTo>
                  <a:lnTo>
                    <a:pt x="0" y="2365"/>
                  </a:lnTo>
                  <a:lnTo>
                    <a:pt x="335" y="2365"/>
                  </a:lnTo>
                  <a:lnTo>
                    <a:pt x="335" y="1074"/>
                  </a:lnTo>
                  <a:cubicBezTo>
                    <a:pt x="335" y="623"/>
                    <a:pt x="705" y="301"/>
                    <a:pt x="1229" y="301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7275041" y="3575163"/>
              <a:ext cx="37017" cy="56156"/>
            </a:xfrm>
            <a:custGeom>
              <a:rect b="b" l="l" r="r" t="t"/>
              <a:pathLst>
                <a:path extrusionOk="0" h="3072" w="2025">
                  <a:moveTo>
                    <a:pt x="0" y="1"/>
                  </a:moveTo>
                  <a:lnTo>
                    <a:pt x="0" y="3072"/>
                  </a:lnTo>
                  <a:lnTo>
                    <a:pt x="2025" y="3072"/>
                  </a:lnTo>
                  <a:lnTo>
                    <a:pt x="2025" y="2742"/>
                  </a:lnTo>
                  <a:lnTo>
                    <a:pt x="348" y="2742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7318730" y="3588087"/>
              <a:ext cx="43726" cy="44219"/>
            </a:xfrm>
            <a:custGeom>
              <a:rect b="b" l="l" r="r" t="t"/>
              <a:pathLst>
                <a:path extrusionOk="0" h="2419" w="2392">
                  <a:moveTo>
                    <a:pt x="1197" y="300"/>
                  </a:moveTo>
                  <a:cubicBezTo>
                    <a:pt x="1653" y="300"/>
                    <a:pt x="2038" y="716"/>
                    <a:pt x="2038" y="1207"/>
                  </a:cubicBezTo>
                  <a:cubicBezTo>
                    <a:pt x="2038" y="1702"/>
                    <a:pt x="1655" y="2119"/>
                    <a:pt x="1200" y="2119"/>
                  </a:cubicBezTo>
                  <a:cubicBezTo>
                    <a:pt x="1199" y="2119"/>
                    <a:pt x="1198" y="2119"/>
                    <a:pt x="1197" y="2119"/>
                  </a:cubicBezTo>
                  <a:cubicBezTo>
                    <a:pt x="737" y="2119"/>
                    <a:pt x="352" y="1703"/>
                    <a:pt x="352" y="1207"/>
                  </a:cubicBezTo>
                  <a:cubicBezTo>
                    <a:pt x="352" y="716"/>
                    <a:pt x="737" y="300"/>
                    <a:pt x="1197" y="300"/>
                  </a:cubicBezTo>
                  <a:close/>
                  <a:moveTo>
                    <a:pt x="1197" y="0"/>
                  </a:moveTo>
                  <a:cubicBezTo>
                    <a:pt x="549" y="0"/>
                    <a:pt x="0" y="550"/>
                    <a:pt x="0" y="1207"/>
                  </a:cubicBezTo>
                  <a:cubicBezTo>
                    <a:pt x="0" y="1864"/>
                    <a:pt x="549" y="2419"/>
                    <a:pt x="1197" y="2419"/>
                  </a:cubicBezTo>
                  <a:cubicBezTo>
                    <a:pt x="1846" y="2419"/>
                    <a:pt x="2392" y="1864"/>
                    <a:pt x="2392" y="1207"/>
                  </a:cubicBezTo>
                  <a:cubicBezTo>
                    <a:pt x="2392" y="550"/>
                    <a:pt x="1846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7373113" y="3588087"/>
              <a:ext cx="22484" cy="43232"/>
            </a:xfrm>
            <a:custGeom>
              <a:rect b="b" l="l" r="r" t="t"/>
              <a:pathLst>
                <a:path extrusionOk="0" h="2365" w="1230">
                  <a:moveTo>
                    <a:pt x="1229" y="0"/>
                  </a:moveTo>
                  <a:cubicBezTo>
                    <a:pt x="804" y="0"/>
                    <a:pt x="474" y="196"/>
                    <a:pt x="335" y="506"/>
                  </a:cubicBezTo>
                  <a:lnTo>
                    <a:pt x="335" y="53"/>
                  </a:lnTo>
                  <a:lnTo>
                    <a:pt x="0" y="53"/>
                  </a:lnTo>
                  <a:lnTo>
                    <a:pt x="0" y="2365"/>
                  </a:lnTo>
                  <a:lnTo>
                    <a:pt x="335" y="2365"/>
                  </a:lnTo>
                  <a:lnTo>
                    <a:pt x="335" y="1073"/>
                  </a:lnTo>
                  <a:cubicBezTo>
                    <a:pt x="335" y="622"/>
                    <a:pt x="706" y="300"/>
                    <a:pt x="1229" y="300"/>
                  </a:cubicBezTo>
                  <a:lnTo>
                    <a:pt x="1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7401758" y="3588087"/>
              <a:ext cx="40911" cy="44219"/>
            </a:xfrm>
            <a:custGeom>
              <a:rect b="b" l="l" r="r" t="t"/>
              <a:pathLst>
                <a:path extrusionOk="0" h="2419" w="2238">
                  <a:moveTo>
                    <a:pt x="1153" y="300"/>
                  </a:moveTo>
                  <a:cubicBezTo>
                    <a:pt x="1614" y="300"/>
                    <a:pt x="1859" y="622"/>
                    <a:pt x="1904" y="1038"/>
                  </a:cubicBezTo>
                  <a:lnTo>
                    <a:pt x="350" y="1038"/>
                  </a:lnTo>
                  <a:cubicBezTo>
                    <a:pt x="413" y="590"/>
                    <a:pt x="742" y="300"/>
                    <a:pt x="1153" y="300"/>
                  </a:cubicBezTo>
                  <a:close/>
                  <a:moveTo>
                    <a:pt x="1140" y="0"/>
                  </a:moveTo>
                  <a:cubicBezTo>
                    <a:pt x="519" y="0"/>
                    <a:pt x="0" y="515"/>
                    <a:pt x="0" y="1204"/>
                  </a:cubicBezTo>
                  <a:cubicBezTo>
                    <a:pt x="0" y="1914"/>
                    <a:pt x="554" y="2419"/>
                    <a:pt x="1172" y="2419"/>
                  </a:cubicBezTo>
                  <a:cubicBezTo>
                    <a:pt x="1494" y="2419"/>
                    <a:pt x="1901" y="2280"/>
                    <a:pt x="2102" y="2062"/>
                  </a:cubicBezTo>
                  <a:lnTo>
                    <a:pt x="1896" y="1842"/>
                  </a:lnTo>
                  <a:cubicBezTo>
                    <a:pt x="1753" y="2000"/>
                    <a:pt x="1440" y="2121"/>
                    <a:pt x="1168" y="2121"/>
                  </a:cubicBezTo>
                  <a:cubicBezTo>
                    <a:pt x="712" y="2121"/>
                    <a:pt x="394" y="1789"/>
                    <a:pt x="345" y="1338"/>
                  </a:cubicBezTo>
                  <a:lnTo>
                    <a:pt x="2237" y="1338"/>
                  </a:lnTo>
                  <a:cubicBezTo>
                    <a:pt x="2237" y="528"/>
                    <a:pt x="1839" y="0"/>
                    <a:pt x="1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7452649" y="3588087"/>
              <a:ext cx="60726" cy="43232"/>
            </a:xfrm>
            <a:custGeom>
              <a:rect b="b" l="l" r="r" t="t"/>
              <a:pathLst>
                <a:path extrusionOk="0" h="2365" w="3322">
                  <a:moveTo>
                    <a:pt x="1006" y="0"/>
                  </a:moveTo>
                  <a:cubicBezTo>
                    <a:pt x="702" y="0"/>
                    <a:pt x="451" y="152"/>
                    <a:pt x="335" y="394"/>
                  </a:cubicBezTo>
                  <a:lnTo>
                    <a:pt x="335" y="53"/>
                  </a:lnTo>
                  <a:lnTo>
                    <a:pt x="0" y="53"/>
                  </a:lnTo>
                  <a:lnTo>
                    <a:pt x="0" y="2365"/>
                  </a:lnTo>
                  <a:lnTo>
                    <a:pt x="335" y="2365"/>
                  </a:lnTo>
                  <a:lnTo>
                    <a:pt x="335" y="895"/>
                  </a:lnTo>
                  <a:cubicBezTo>
                    <a:pt x="335" y="546"/>
                    <a:pt x="595" y="300"/>
                    <a:pt x="962" y="300"/>
                  </a:cubicBezTo>
                  <a:cubicBezTo>
                    <a:pt x="1274" y="300"/>
                    <a:pt x="1493" y="563"/>
                    <a:pt x="1493" y="939"/>
                  </a:cubicBezTo>
                  <a:lnTo>
                    <a:pt x="1493" y="2365"/>
                  </a:lnTo>
                  <a:lnTo>
                    <a:pt x="1829" y="2365"/>
                  </a:lnTo>
                  <a:lnTo>
                    <a:pt x="1829" y="895"/>
                  </a:lnTo>
                  <a:cubicBezTo>
                    <a:pt x="1829" y="546"/>
                    <a:pt x="2087" y="300"/>
                    <a:pt x="2454" y="300"/>
                  </a:cubicBezTo>
                  <a:cubicBezTo>
                    <a:pt x="2768" y="300"/>
                    <a:pt x="2986" y="563"/>
                    <a:pt x="2986" y="939"/>
                  </a:cubicBezTo>
                  <a:lnTo>
                    <a:pt x="2986" y="2365"/>
                  </a:lnTo>
                  <a:lnTo>
                    <a:pt x="3321" y="2365"/>
                  </a:lnTo>
                  <a:lnTo>
                    <a:pt x="3321" y="895"/>
                  </a:lnTo>
                  <a:cubicBezTo>
                    <a:pt x="3321" y="372"/>
                    <a:pt x="2982" y="0"/>
                    <a:pt x="2499" y="0"/>
                  </a:cubicBezTo>
                  <a:cubicBezTo>
                    <a:pt x="2151" y="0"/>
                    <a:pt x="1846" y="193"/>
                    <a:pt x="1752" y="491"/>
                  </a:cubicBezTo>
                  <a:cubicBezTo>
                    <a:pt x="1628" y="192"/>
                    <a:pt x="1354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7548363" y="3573280"/>
              <a:ext cx="9451" cy="58039"/>
            </a:xfrm>
            <a:custGeom>
              <a:rect b="b" l="l" r="r" t="t"/>
              <a:pathLst>
                <a:path extrusionOk="0" h="3175" w="517">
                  <a:moveTo>
                    <a:pt x="222" y="0"/>
                  </a:moveTo>
                  <a:cubicBezTo>
                    <a:pt x="109" y="0"/>
                    <a:pt x="1" y="87"/>
                    <a:pt x="0" y="220"/>
                  </a:cubicBezTo>
                  <a:cubicBezTo>
                    <a:pt x="0" y="343"/>
                    <a:pt x="101" y="444"/>
                    <a:pt x="223" y="444"/>
                  </a:cubicBezTo>
                  <a:cubicBezTo>
                    <a:pt x="419" y="442"/>
                    <a:pt x="517" y="204"/>
                    <a:pt x="378" y="66"/>
                  </a:cubicBezTo>
                  <a:cubicBezTo>
                    <a:pt x="333" y="21"/>
                    <a:pt x="277" y="0"/>
                    <a:pt x="222" y="0"/>
                  </a:cubicBezTo>
                  <a:close/>
                  <a:moveTo>
                    <a:pt x="54" y="863"/>
                  </a:moveTo>
                  <a:lnTo>
                    <a:pt x="54" y="3175"/>
                  </a:lnTo>
                  <a:lnTo>
                    <a:pt x="389" y="3175"/>
                  </a:lnTo>
                  <a:lnTo>
                    <a:pt x="389" y="8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7568343" y="3588087"/>
              <a:ext cx="40965" cy="57308"/>
            </a:xfrm>
            <a:custGeom>
              <a:rect b="b" l="l" r="r" t="t"/>
              <a:pathLst>
                <a:path extrusionOk="0" h="3135" w="2241">
                  <a:moveTo>
                    <a:pt x="1114" y="300"/>
                  </a:moveTo>
                  <a:cubicBezTo>
                    <a:pt x="1567" y="300"/>
                    <a:pt x="1887" y="675"/>
                    <a:pt x="1887" y="1207"/>
                  </a:cubicBezTo>
                  <a:lnTo>
                    <a:pt x="1889" y="1207"/>
                  </a:lnTo>
                  <a:cubicBezTo>
                    <a:pt x="1889" y="1739"/>
                    <a:pt x="1568" y="2119"/>
                    <a:pt x="1117" y="2119"/>
                  </a:cubicBezTo>
                  <a:cubicBezTo>
                    <a:pt x="1116" y="2119"/>
                    <a:pt x="1115" y="2119"/>
                    <a:pt x="1114" y="2119"/>
                  </a:cubicBezTo>
                  <a:cubicBezTo>
                    <a:pt x="659" y="2119"/>
                    <a:pt x="337" y="1738"/>
                    <a:pt x="337" y="1207"/>
                  </a:cubicBezTo>
                  <a:cubicBezTo>
                    <a:pt x="337" y="675"/>
                    <a:pt x="659" y="300"/>
                    <a:pt x="1114" y="300"/>
                  </a:cubicBezTo>
                  <a:close/>
                  <a:moveTo>
                    <a:pt x="1177" y="0"/>
                  </a:moveTo>
                  <a:cubicBezTo>
                    <a:pt x="806" y="0"/>
                    <a:pt x="511" y="184"/>
                    <a:pt x="336" y="488"/>
                  </a:cubicBezTo>
                  <a:lnTo>
                    <a:pt x="336" y="54"/>
                  </a:lnTo>
                  <a:lnTo>
                    <a:pt x="1" y="54"/>
                  </a:lnTo>
                  <a:lnTo>
                    <a:pt x="1" y="3135"/>
                  </a:lnTo>
                  <a:lnTo>
                    <a:pt x="336" y="3135"/>
                  </a:lnTo>
                  <a:lnTo>
                    <a:pt x="336" y="1931"/>
                  </a:lnTo>
                  <a:cubicBezTo>
                    <a:pt x="511" y="2236"/>
                    <a:pt x="806" y="2419"/>
                    <a:pt x="1177" y="2419"/>
                  </a:cubicBezTo>
                  <a:cubicBezTo>
                    <a:pt x="1785" y="2419"/>
                    <a:pt x="2241" y="1918"/>
                    <a:pt x="2241" y="1207"/>
                  </a:cubicBezTo>
                  <a:cubicBezTo>
                    <a:pt x="2241" y="501"/>
                    <a:pt x="1787" y="0"/>
                    <a:pt x="1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7617370" y="3588087"/>
              <a:ext cx="32922" cy="44201"/>
            </a:xfrm>
            <a:custGeom>
              <a:rect b="b" l="l" r="r" t="t"/>
              <a:pathLst>
                <a:path extrusionOk="0" h="2418" w="1801">
                  <a:moveTo>
                    <a:pt x="921" y="0"/>
                  </a:moveTo>
                  <a:cubicBezTo>
                    <a:pt x="461" y="0"/>
                    <a:pt x="112" y="260"/>
                    <a:pt x="112" y="679"/>
                  </a:cubicBezTo>
                  <a:cubicBezTo>
                    <a:pt x="112" y="1011"/>
                    <a:pt x="327" y="1177"/>
                    <a:pt x="885" y="1336"/>
                  </a:cubicBezTo>
                  <a:cubicBezTo>
                    <a:pt x="1198" y="1427"/>
                    <a:pt x="1466" y="1507"/>
                    <a:pt x="1466" y="1757"/>
                  </a:cubicBezTo>
                  <a:cubicBezTo>
                    <a:pt x="1466" y="1976"/>
                    <a:pt x="1262" y="2119"/>
                    <a:pt x="957" y="2119"/>
                  </a:cubicBezTo>
                  <a:cubicBezTo>
                    <a:pt x="702" y="2119"/>
                    <a:pt x="439" y="2020"/>
                    <a:pt x="174" y="1829"/>
                  </a:cubicBezTo>
                  <a:lnTo>
                    <a:pt x="1" y="2075"/>
                  </a:lnTo>
                  <a:cubicBezTo>
                    <a:pt x="276" y="2296"/>
                    <a:pt x="630" y="2417"/>
                    <a:pt x="951" y="2417"/>
                  </a:cubicBezTo>
                  <a:cubicBezTo>
                    <a:pt x="953" y="2417"/>
                    <a:pt x="955" y="2417"/>
                    <a:pt x="957" y="2417"/>
                  </a:cubicBezTo>
                  <a:cubicBezTo>
                    <a:pt x="1434" y="2417"/>
                    <a:pt x="1801" y="2145"/>
                    <a:pt x="1801" y="1721"/>
                  </a:cubicBezTo>
                  <a:cubicBezTo>
                    <a:pt x="1801" y="1282"/>
                    <a:pt x="1416" y="1156"/>
                    <a:pt x="1045" y="1040"/>
                  </a:cubicBezTo>
                  <a:cubicBezTo>
                    <a:pt x="618" y="901"/>
                    <a:pt x="447" y="839"/>
                    <a:pt x="447" y="638"/>
                  </a:cubicBezTo>
                  <a:cubicBezTo>
                    <a:pt x="447" y="415"/>
                    <a:pt x="662" y="298"/>
                    <a:pt x="921" y="298"/>
                  </a:cubicBezTo>
                  <a:cubicBezTo>
                    <a:pt x="1126" y="298"/>
                    <a:pt x="1354" y="370"/>
                    <a:pt x="1587" y="518"/>
                  </a:cubicBezTo>
                  <a:lnTo>
                    <a:pt x="1748" y="259"/>
                  </a:lnTo>
                  <a:cubicBezTo>
                    <a:pt x="1502" y="99"/>
                    <a:pt x="1208" y="0"/>
                    <a:pt x="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7660420" y="3589074"/>
              <a:ext cx="35902" cy="43232"/>
            </a:xfrm>
            <a:custGeom>
              <a:rect b="b" l="l" r="r" t="t"/>
              <a:pathLst>
                <a:path extrusionOk="0" h="2365" w="1964">
                  <a:moveTo>
                    <a:pt x="0" y="0"/>
                  </a:moveTo>
                  <a:lnTo>
                    <a:pt x="0" y="1471"/>
                  </a:lnTo>
                  <a:cubicBezTo>
                    <a:pt x="0" y="1993"/>
                    <a:pt x="358" y="2365"/>
                    <a:pt x="866" y="2365"/>
                  </a:cubicBezTo>
                  <a:cubicBezTo>
                    <a:pt x="1193" y="2365"/>
                    <a:pt x="1493" y="2186"/>
                    <a:pt x="1627" y="1941"/>
                  </a:cubicBezTo>
                  <a:lnTo>
                    <a:pt x="1627" y="2312"/>
                  </a:lnTo>
                  <a:lnTo>
                    <a:pt x="1963" y="2312"/>
                  </a:lnTo>
                  <a:lnTo>
                    <a:pt x="1963" y="0"/>
                  </a:lnTo>
                  <a:lnTo>
                    <a:pt x="1627" y="0"/>
                  </a:lnTo>
                  <a:lnTo>
                    <a:pt x="1627" y="1471"/>
                  </a:lnTo>
                  <a:cubicBezTo>
                    <a:pt x="1627" y="1793"/>
                    <a:pt x="1300" y="2067"/>
                    <a:pt x="911" y="2067"/>
                  </a:cubicBezTo>
                  <a:cubicBezTo>
                    <a:pt x="571" y="2067"/>
                    <a:pt x="335" y="1802"/>
                    <a:pt x="335" y="1426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7708770" y="3588087"/>
              <a:ext cx="60726" cy="43232"/>
            </a:xfrm>
            <a:custGeom>
              <a:rect b="b" l="l" r="r" t="t"/>
              <a:pathLst>
                <a:path extrusionOk="0" h="2365" w="3322">
                  <a:moveTo>
                    <a:pt x="1005" y="0"/>
                  </a:moveTo>
                  <a:cubicBezTo>
                    <a:pt x="702" y="0"/>
                    <a:pt x="452" y="152"/>
                    <a:pt x="335" y="394"/>
                  </a:cubicBezTo>
                  <a:lnTo>
                    <a:pt x="335" y="53"/>
                  </a:lnTo>
                  <a:lnTo>
                    <a:pt x="1" y="53"/>
                  </a:lnTo>
                  <a:lnTo>
                    <a:pt x="1" y="2365"/>
                  </a:lnTo>
                  <a:lnTo>
                    <a:pt x="335" y="2365"/>
                  </a:lnTo>
                  <a:lnTo>
                    <a:pt x="335" y="895"/>
                  </a:lnTo>
                  <a:cubicBezTo>
                    <a:pt x="335" y="546"/>
                    <a:pt x="594" y="300"/>
                    <a:pt x="960" y="300"/>
                  </a:cubicBezTo>
                  <a:cubicBezTo>
                    <a:pt x="1273" y="300"/>
                    <a:pt x="1493" y="563"/>
                    <a:pt x="1493" y="939"/>
                  </a:cubicBezTo>
                  <a:lnTo>
                    <a:pt x="1493" y="2365"/>
                  </a:lnTo>
                  <a:lnTo>
                    <a:pt x="1828" y="2365"/>
                  </a:lnTo>
                  <a:lnTo>
                    <a:pt x="1828" y="895"/>
                  </a:lnTo>
                  <a:cubicBezTo>
                    <a:pt x="1828" y="546"/>
                    <a:pt x="2088" y="300"/>
                    <a:pt x="2454" y="300"/>
                  </a:cubicBezTo>
                  <a:cubicBezTo>
                    <a:pt x="2767" y="300"/>
                    <a:pt x="2987" y="563"/>
                    <a:pt x="2987" y="939"/>
                  </a:cubicBezTo>
                  <a:lnTo>
                    <a:pt x="2987" y="2365"/>
                  </a:lnTo>
                  <a:lnTo>
                    <a:pt x="3322" y="2365"/>
                  </a:lnTo>
                  <a:lnTo>
                    <a:pt x="3322" y="895"/>
                  </a:lnTo>
                  <a:cubicBezTo>
                    <a:pt x="3322" y="372"/>
                    <a:pt x="2982" y="0"/>
                    <a:pt x="2499" y="0"/>
                  </a:cubicBezTo>
                  <a:cubicBezTo>
                    <a:pt x="2151" y="0"/>
                    <a:pt x="1845" y="193"/>
                    <a:pt x="1753" y="491"/>
                  </a:cubicBezTo>
                  <a:cubicBezTo>
                    <a:pt x="1627" y="192"/>
                    <a:pt x="1354" y="0"/>
                    <a:pt x="10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7803716" y="3574176"/>
              <a:ext cx="40984" cy="58130"/>
            </a:xfrm>
            <a:custGeom>
              <a:rect b="b" l="l" r="r" t="t"/>
              <a:pathLst>
                <a:path extrusionOk="0" h="3180" w="2242">
                  <a:moveTo>
                    <a:pt x="1128" y="1061"/>
                  </a:moveTo>
                  <a:cubicBezTo>
                    <a:pt x="1584" y="1061"/>
                    <a:pt x="1906" y="1436"/>
                    <a:pt x="1906" y="1968"/>
                  </a:cubicBezTo>
                  <a:cubicBezTo>
                    <a:pt x="1906" y="2500"/>
                    <a:pt x="1586" y="2880"/>
                    <a:pt x="1131" y="2880"/>
                  </a:cubicBezTo>
                  <a:cubicBezTo>
                    <a:pt x="1130" y="2880"/>
                    <a:pt x="1129" y="2880"/>
                    <a:pt x="1128" y="2880"/>
                  </a:cubicBezTo>
                  <a:cubicBezTo>
                    <a:pt x="677" y="2880"/>
                    <a:pt x="355" y="2499"/>
                    <a:pt x="355" y="1968"/>
                  </a:cubicBezTo>
                  <a:cubicBezTo>
                    <a:pt x="355" y="1436"/>
                    <a:pt x="677" y="1061"/>
                    <a:pt x="1128" y="1061"/>
                  </a:cubicBezTo>
                  <a:close/>
                  <a:moveTo>
                    <a:pt x="1906" y="1"/>
                  </a:moveTo>
                  <a:lnTo>
                    <a:pt x="1906" y="1248"/>
                  </a:lnTo>
                  <a:cubicBezTo>
                    <a:pt x="1731" y="945"/>
                    <a:pt x="1436" y="761"/>
                    <a:pt x="1066" y="761"/>
                  </a:cubicBezTo>
                  <a:cubicBezTo>
                    <a:pt x="457" y="761"/>
                    <a:pt x="1" y="1262"/>
                    <a:pt x="1" y="1968"/>
                  </a:cubicBezTo>
                  <a:cubicBezTo>
                    <a:pt x="1" y="2679"/>
                    <a:pt x="457" y="3180"/>
                    <a:pt x="1066" y="3180"/>
                  </a:cubicBezTo>
                  <a:cubicBezTo>
                    <a:pt x="1436" y="3180"/>
                    <a:pt x="1731" y="2997"/>
                    <a:pt x="1906" y="2692"/>
                  </a:cubicBezTo>
                  <a:lnTo>
                    <a:pt x="1906" y="3126"/>
                  </a:lnTo>
                  <a:lnTo>
                    <a:pt x="2241" y="3126"/>
                  </a:lnTo>
                  <a:lnTo>
                    <a:pt x="2241" y="2"/>
                  </a:lnTo>
                  <a:lnTo>
                    <a:pt x="19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7855339" y="3588087"/>
              <a:ext cx="43744" cy="44219"/>
            </a:xfrm>
            <a:custGeom>
              <a:rect b="b" l="l" r="r" t="t"/>
              <a:pathLst>
                <a:path extrusionOk="0" h="2419" w="2393">
                  <a:moveTo>
                    <a:pt x="1200" y="300"/>
                  </a:moveTo>
                  <a:cubicBezTo>
                    <a:pt x="1656" y="300"/>
                    <a:pt x="2040" y="716"/>
                    <a:pt x="2040" y="1207"/>
                  </a:cubicBezTo>
                  <a:cubicBezTo>
                    <a:pt x="2040" y="1702"/>
                    <a:pt x="1657" y="2119"/>
                    <a:pt x="1202" y="2119"/>
                  </a:cubicBezTo>
                  <a:cubicBezTo>
                    <a:pt x="1201" y="2119"/>
                    <a:pt x="1200" y="2119"/>
                    <a:pt x="1200" y="2119"/>
                  </a:cubicBezTo>
                  <a:cubicBezTo>
                    <a:pt x="739" y="2119"/>
                    <a:pt x="353" y="1703"/>
                    <a:pt x="353" y="1207"/>
                  </a:cubicBezTo>
                  <a:cubicBezTo>
                    <a:pt x="353" y="716"/>
                    <a:pt x="739" y="300"/>
                    <a:pt x="1200" y="300"/>
                  </a:cubicBezTo>
                  <a:close/>
                  <a:moveTo>
                    <a:pt x="1200" y="0"/>
                  </a:moveTo>
                  <a:cubicBezTo>
                    <a:pt x="551" y="0"/>
                    <a:pt x="1" y="550"/>
                    <a:pt x="1" y="1207"/>
                  </a:cubicBezTo>
                  <a:cubicBezTo>
                    <a:pt x="1" y="1864"/>
                    <a:pt x="551" y="2419"/>
                    <a:pt x="1200" y="2419"/>
                  </a:cubicBezTo>
                  <a:cubicBezTo>
                    <a:pt x="1847" y="2419"/>
                    <a:pt x="2392" y="1864"/>
                    <a:pt x="2392" y="1207"/>
                  </a:cubicBezTo>
                  <a:cubicBezTo>
                    <a:pt x="2392" y="550"/>
                    <a:pt x="1847" y="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7909174" y="3574213"/>
              <a:ext cx="6142" cy="57107"/>
            </a:xfrm>
            <a:custGeom>
              <a:rect b="b" l="l" r="r" t="t"/>
              <a:pathLst>
                <a:path extrusionOk="0" h="3124" w="336">
                  <a:moveTo>
                    <a:pt x="0" y="0"/>
                  </a:moveTo>
                  <a:lnTo>
                    <a:pt x="0" y="3124"/>
                  </a:lnTo>
                  <a:lnTo>
                    <a:pt x="335" y="312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7925406" y="3588087"/>
              <a:ext cx="43726" cy="44219"/>
            </a:xfrm>
            <a:custGeom>
              <a:rect b="b" l="l" r="r" t="t"/>
              <a:pathLst>
                <a:path extrusionOk="0" h="2419" w="2392">
                  <a:moveTo>
                    <a:pt x="1199" y="300"/>
                  </a:moveTo>
                  <a:cubicBezTo>
                    <a:pt x="1655" y="300"/>
                    <a:pt x="2040" y="716"/>
                    <a:pt x="2040" y="1207"/>
                  </a:cubicBezTo>
                  <a:cubicBezTo>
                    <a:pt x="2040" y="1702"/>
                    <a:pt x="1657" y="2119"/>
                    <a:pt x="1202" y="2119"/>
                  </a:cubicBezTo>
                  <a:cubicBezTo>
                    <a:pt x="1201" y="2119"/>
                    <a:pt x="1200" y="2119"/>
                    <a:pt x="1199" y="2119"/>
                  </a:cubicBezTo>
                  <a:cubicBezTo>
                    <a:pt x="739" y="2119"/>
                    <a:pt x="354" y="1703"/>
                    <a:pt x="354" y="1207"/>
                  </a:cubicBezTo>
                  <a:cubicBezTo>
                    <a:pt x="354" y="716"/>
                    <a:pt x="739" y="300"/>
                    <a:pt x="1199" y="300"/>
                  </a:cubicBezTo>
                  <a:close/>
                  <a:moveTo>
                    <a:pt x="1199" y="0"/>
                  </a:moveTo>
                  <a:cubicBezTo>
                    <a:pt x="551" y="0"/>
                    <a:pt x="0" y="550"/>
                    <a:pt x="0" y="1207"/>
                  </a:cubicBezTo>
                  <a:cubicBezTo>
                    <a:pt x="0" y="1864"/>
                    <a:pt x="551" y="2419"/>
                    <a:pt x="1199" y="2419"/>
                  </a:cubicBezTo>
                  <a:cubicBezTo>
                    <a:pt x="1847" y="2419"/>
                    <a:pt x="2392" y="1864"/>
                    <a:pt x="2392" y="1207"/>
                  </a:cubicBezTo>
                  <a:cubicBezTo>
                    <a:pt x="2392" y="550"/>
                    <a:pt x="1847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7979826" y="3588087"/>
              <a:ext cx="22484" cy="43232"/>
            </a:xfrm>
            <a:custGeom>
              <a:rect b="b" l="l" r="r" t="t"/>
              <a:pathLst>
                <a:path extrusionOk="0" h="2365" w="1230">
                  <a:moveTo>
                    <a:pt x="1229" y="0"/>
                  </a:moveTo>
                  <a:cubicBezTo>
                    <a:pt x="804" y="0"/>
                    <a:pt x="474" y="196"/>
                    <a:pt x="335" y="506"/>
                  </a:cubicBezTo>
                  <a:lnTo>
                    <a:pt x="335" y="53"/>
                  </a:lnTo>
                  <a:lnTo>
                    <a:pt x="0" y="53"/>
                  </a:lnTo>
                  <a:lnTo>
                    <a:pt x="0" y="2365"/>
                  </a:lnTo>
                  <a:lnTo>
                    <a:pt x="335" y="2365"/>
                  </a:lnTo>
                  <a:lnTo>
                    <a:pt x="335" y="1073"/>
                  </a:lnTo>
                  <a:cubicBezTo>
                    <a:pt x="335" y="622"/>
                    <a:pt x="705" y="300"/>
                    <a:pt x="1229" y="300"/>
                  </a:cubicBezTo>
                  <a:lnTo>
                    <a:pt x="1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7275041" y="3954345"/>
              <a:ext cx="37017" cy="56193"/>
            </a:xfrm>
            <a:custGeom>
              <a:rect b="b" l="l" r="r" t="t"/>
              <a:pathLst>
                <a:path extrusionOk="0" h="3074" w="2025">
                  <a:moveTo>
                    <a:pt x="0" y="1"/>
                  </a:moveTo>
                  <a:lnTo>
                    <a:pt x="0" y="3073"/>
                  </a:lnTo>
                  <a:lnTo>
                    <a:pt x="2025" y="3073"/>
                  </a:lnTo>
                  <a:lnTo>
                    <a:pt x="2025" y="2741"/>
                  </a:lnTo>
                  <a:lnTo>
                    <a:pt x="348" y="274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7318730" y="3967269"/>
              <a:ext cx="43726" cy="44219"/>
            </a:xfrm>
            <a:custGeom>
              <a:rect b="b" l="l" r="r" t="t"/>
              <a:pathLst>
                <a:path extrusionOk="0" h="2419" w="2392">
                  <a:moveTo>
                    <a:pt x="1197" y="300"/>
                  </a:moveTo>
                  <a:cubicBezTo>
                    <a:pt x="1653" y="300"/>
                    <a:pt x="2038" y="716"/>
                    <a:pt x="2038" y="1207"/>
                  </a:cubicBezTo>
                  <a:cubicBezTo>
                    <a:pt x="2038" y="1704"/>
                    <a:pt x="1653" y="2119"/>
                    <a:pt x="1197" y="2119"/>
                  </a:cubicBezTo>
                  <a:cubicBezTo>
                    <a:pt x="737" y="2119"/>
                    <a:pt x="352" y="1704"/>
                    <a:pt x="352" y="1207"/>
                  </a:cubicBezTo>
                  <a:cubicBezTo>
                    <a:pt x="352" y="716"/>
                    <a:pt x="737" y="300"/>
                    <a:pt x="1197" y="300"/>
                  </a:cubicBezTo>
                  <a:close/>
                  <a:moveTo>
                    <a:pt x="1197" y="0"/>
                  </a:moveTo>
                  <a:cubicBezTo>
                    <a:pt x="549" y="0"/>
                    <a:pt x="0" y="550"/>
                    <a:pt x="0" y="1207"/>
                  </a:cubicBezTo>
                  <a:cubicBezTo>
                    <a:pt x="0" y="1865"/>
                    <a:pt x="549" y="2419"/>
                    <a:pt x="1197" y="2419"/>
                  </a:cubicBezTo>
                  <a:cubicBezTo>
                    <a:pt x="1846" y="2419"/>
                    <a:pt x="2392" y="1864"/>
                    <a:pt x="2392" y="1207"/>
                  </a:cubicBezTo>
                  <a:cubicBezTo>
                    <a:pt x="2392" y="550"/>
                    <a:pt x="1846" y="0"/>
                    <a:pt x="11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7373113" y="3967269"/>
              <a:ext cx="22484" cy="43232"/>
            </a:xfrm>
            <a:custGeom>
              <a:rect b="b" l="l" r="r" t="t"/>
              <a:pathLst>
                <a:path extrusionOk="0" h="2365" w="1230">
                  <a:moveTo>
                    <a:pt x="1229" y="0"/>
                  </a:moveTo>
                  <a:cubicBezTo>
                    <a:pt x="804" y="0"/>
                    <a:pt x="474" y="198"/>
                    <a:pt x="335" y="505"/>
                  </a:cubicBezTo>
                  <a:lnTo>
                    <a:pt x="335" y="53"/>
                  </a:lnTo>
                  <a:lnTo>
                    <a:pt x="0" y="53"/>
                  </a:lnTo>
                  <a:lnTo>
                    <a:pt x="0" y="2365"/>
                  </a:lnTo>
                  <a:lnTo>
                    <a:pt x="335" y="2365"/>
                  </a:lnTo>
                  <a:lnTo>
                    <a:pt x="335" y="1073"/>
                  </a:lnTo>
                  <a:cubicBezTo>
                    <a:pt x="335" y="622"/>
                    <a:pt x="706" y="300"/>
                    <a:pt x="1229" y="300"/>
                  </a:cubicBezTo>
                  <a:lnTo>
                    <a:pt x="1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7401758" y="3967287"/>
              <a:ext cx="40911" cy="44201"/>
            </a:xfrm>
            <a:custGeom>
              <a:rect b="b" l="l" r="r" t="t"/>
              <a:pathLst>
                <a:path extrusionOk="0" h="2418" w="2238">
                  <a:moveTo>
                    <a:pt x="1153" y="299"/>
                  </a:moveTo>
                  <a:cubicBezTo>
                    <a:pt x="1614" y="299"/>
                    <a:pt x="1859" y="621"/>
                    <a:pt x="1904" y="1037"/>
                  </a:cubicBezTo>
                  <a:lnTo>
                    <a:pt x="350" y="1037"/>
                  </a:lnTo>
                  <a:cubicBezTo>
                    <a:pt x="413" y="589"/>
                    <a:pt x="742" y="299"/>
                    <a:pt x="1153" y="299"/>
                  </a:cubicBezTo>
                  <a:close/>
                  <a:moveTo>
                    <a:pt x="1140" y="1"/>
                  </a:moveTo>
                  <a:cubicBezTo>
                    <a:pt x="519" y="1"/>
                    <a:pt x="0" y="514"/>
                    <a:pt x="0" y="1203"/>
                  </a:cubicBezTo>
                  <a:cubicBezTo>
                    <a:pt x="0" y="1914"/>
                    <a:pt x="554" y="2418"/>
                    <a:pt x="1172" y="2418"/>
                  </a:cubicBezTo>
                  <a:cubicBezTo>
                    <a:pt x="1494" y="2418"/>
                    <a:pt x="1901" y="2281"/>
                    <a:pt x="2102" y="2061"/>
                  </a:cubicBezTo>
                  <a:lnTo>
                    <a:pt x="1896" y="1842"/>
                  </a:lnTo>
                  <a:cubicBezTo>
                    <a:pt x="1753" y="1998"/>
                    <a:pt x="1440" y="2118"/>
                    <a:pt x="1168" y="2120"/>
                  </a:cubicBezTo>
                  <a:cubicBezTo>
                    <a:pt x="712" y="2120"/>
                    <a:pt x="394" y="1788"/>
                    <a:pt x="345" y="1337"/>
                  </a:cubicBezTo>
                  <a:lnTo>
                    <a:pt x="2237" y="1337"/>
                  </a:lnTo>
                  <a:cubicBezTo>
                    <a:pt x="2237" y="527"/>
                    <a:pt x="1839" y="1"/>
                    <a:pt x="11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7452649" y="3967269"/>
              <a:ext cx="60726" cy="43269"/>
            </a:xfrm>
            <a:custGeom>
              <a:rect b="b" l="l" r="r" t="t"/>
              <a:pathLst>
                <a:path extrusionOk="0" h="2367" w="3322">
                  <a:moveTo>
                    <a:pt x="1006" y="0"/>
                  </a:moveTo>
                  <a:cubicBezTo>
                    <a:pt x="702" y="0"/>
                    <a:pt x="451" y="153"/>
                    <a:pt x="335" y="394"/>
                  </a:cubicBezTo>
                  <a:lnTo>
                    <a:pt x="335" y="54"/>
                  </a:lnTo>
                  <a:lnTo>
                    <a:pt x="0" y="54"/>
                  </a:lnTo>
                  <a:lnTo>
                    <a:pt x="0" y="2366"/>
                  </a:lnTo>
                  <a:lnTo>
                    <a:pt x="335" y="2366"/>
                  </a:lnTo>
                  <a:lnTo>
                    <a:pt x="335" y="895"/>
                  </a:lnTo>
                  <a:cubicBezTo>
                    <a:pt x="335" y="545"/>
                    <a:pt x="595" y="300"/>
                    <a:pt x="962" y="300"/>
                  </a:cubicBezTo>
                  <a:cubicBezTo>
                    <a:pt x="1274" y="300"/>
                    <a:pt x="1493" y="563"/>
                    <a:pt x="1493" y="939"/>
                  </a:cubicBezTo>
                  <a:lnTo>
                    <a:pt x="1493" y="2366"/>
                  </a:lnTo>
                  <a:lnTo>
                    <a:pt x="1829" y="2366"/>
                  </a:lnTo>
                  <a:lnTo>
                    <a:pt x="1829" y="895"/>
                  </a:lnTo>
                  <a:cubicBezTo>
                    <a:pt x="1829" y="545"/>
                    <a:pt x="2087" y="300"/>
                    <a:pt x="2454" y="300"/>
                  </a:cubicBezTo>
                  <a:cubicBezTo>
                    <a:pt x="2768" y="300"/>
                    <a:pt x="2986" y="563"/>
                    <a:pt x="2986" y="939"/>
                  </a:cubicBezTo>
                  <a:lnTo>
                    <a:pt x="2986" y="2366"/>
                  </a:lnTo>
                  <a:lnTo>
                    <a:pt x="3321" y="2366"/>
                  </a:lnTo>
                  <a:lnTo>
                    <a:pt x="3321" y="895"/>
                  </a:lnTo>
                  <a:cubicBezTo>
                    <a:pt x="3321" y="372"/>
                    <a:pt x="2982" y="0"/>
                    <a:pt x="2499" y="0"/>
                  </a:cubicBezTo>
                  <a:cubicBezTo>
                    <a:pt x="2151" y="0"/>
                    <a:pt x="1846" y="193"/>
                    <a:pt x="1752" y="493"/>
                  </a:cubicBezTo>
                  <a:cubicBezTo>
                    <a:pt x="1628" y="193"/>
                    <a:pt x="1354" y="0"/>
                    <a:pt x="10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7548363" y="3952462"/>
              <a:ext cx="9451" cy="58076"/>
            </a:xfrm>
            <a:custGeom>
              <a:rect b="b" l="l" r="r" t="t"/>
              <a:pathLst>
                <a:path extrusionOk="0" h="3177" w="517">
                  <a:moveTo>
                    <a:pt x="223" y="0"/>
                  </a:moveTo>
                  <a:cubicBezTo>
                    <a:pt x="110" y="0"/>
                    <a:pt x="1" y="88"/>
                    <a:pt x="0" y="220"/>
                  </a:cubicBezTo>
                  <a:cubicBezTo>
                    <a:pt x="0" y="345"/>
                    <a:pt x="101" y="443"/>
                    <a:pt x="223" y="443"/>
                  </a:cubicBezTo>
                  <a:cubicBezTo>
                    <a:pt x="419" y="442"/>
                    <a:pt x="517" y="204"/>
                    <a:pt x="378" y="66"/>
                  </a:cubicBezTo>
                  <a:cubicBezTo>
                    <a:pt x="333" y="20"/>
                    <a:pt x="278" y="0"/>
                    <a:pt x="223" y="0"/>
                  </a:cubicBezTo>
                  <a:close/>
                  <a:moveTo>
                    <a:pt x="54" y="864"/>
                  </a:moveTo>
                  <a:lnTo>
                    <a:pt x="54" y="3176"/>
                  </a:lnTo>
                  <a:lnTo>
                    <a:pt x="389" y="3176"/>
                  </a:lnTo>
                  <a:lnTo>
                    <a:pt x="389" y="8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7568343" y="3967269"/>
              <a:ext cx="40965" cy="57308"/>
            </a:xfrm>
            <a:custGeom>
              <a:rect b="b" l="l" r="r" t="t"/>
              <a:pathLst>
                <a:path extrusionOk="0" h="3135" w="2241">
                  <a:moveTo>
                    <a:pt x="1114" y="300"/>
                  </a:moveTo>
                  <a:cubicBezTo>
                    <a:pt x="1567" y="300"/>
                    <a:pt x="1887" y="674"/>
                    <a:pt x="1887" y="1207"/>
                  </a:cubicBezTo>
                  <a:lnTo>
                    <a:pt x="1889" y="1207"/>
                  </a:lnTo>
                  <a:cubicBezTo>
                    <a:pt x="1889" y="1740"/>
                    <a:pt x="1567" y="2119"/>
                    <a:pt x="1114" y="2119"/>
                  </a:cubicBezTo>
                  <a:cubicBezTo>
                    <a:pt x="659" y="2119"/>
                    <a:pt x="337" y="1740"/>
                    <a:pt x="337" y="1207"/>
                  </a:cubicBezTo>
                  <a:cubicBezTo>
                    <a:pt x="337" y="674"/>
                    <a:pt x="659" y="300"/>
                    <a:pt x="1114" y="300"/>
                  </a:cubicBezTo>
                  <a:close/>
                  <a:moveTo>
                    <a:pt x="1177" y="0"/>
                  </a:moveTo>
                  <a:cubicBezTo>
                    <a:pt x="806" y="0"/>
                    <a:pt x="511" y="183"/>
                    <a:pt x="336" y="488"/>
                  </a:cubicBezTo>
                  <a:lnTo>
                    <a:pt x="336" y="54"/>
                  </a:lnTo>
                  <a:lnTo>
                    <a:pt x="1" y="54"/>
                  </a:lnTo>
                  <a:lnTo>
                    <a:pt x="1" y="3135"/>
                  </a:lnTo>
                  <a:lnTo>
                    <a:pt x="336" y="3135"/>
                  </a:lnTo>
                  <a:lnTo>
                    <a:pt x="336" y="1931"/>
                  </a:lnTo>
                  <a:cubicBezTo>
                    <a:pt x="511" y="2235"/>
                    <a:pt x="806" y="2419"/>
                    <a:pt x="1177" y="2419"/>
                  </a:cubicBezTo>
                  <a:cubicBezTo>
                    <a:pt x="1785" y="2419"/>
                    <a:pt x="2241" y="1918"/>
                    <a:pt x="2241" y="1207"/>
                  </a:cubicBezTo>
                  <a:cubicBezTo>
                    <a:pt x="2241" y="501"/>
                    <a:pt x="1787" y="0"/>
                    <a:pt x="11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7617370" y="3967269"/>
              <a:ext cx="32922" cy="44201"/>
            </a:xfrm>
            <a:custGeom>
              <a:rect b="b" l="l" r="r" t="t"/>
              <a:pathLst>
                <a:path extrusionOk="0" h="2418" w="1801">
                  <a:moveTo>
                    <a:pt x="921" y="0"/>
                  </a:moveTo>
                  <a:cubicBezTo>
                    <a:pt x="461" y="0"/>
                    <a:pt x="112" y="258"/>
                    <a:pt x="112" y="679"/>
                  </a:cubicBezTo>
                  <a:cubicBezTo>
                    <a:pt x="112" y="1011"/>
                    <a:pt x="327" y="1177"/>
                    <a:pt x="885" y="1338"/>
                  </a:cubicBezTo>
                  <a:cubicBezTo>
                    <a:pt x="1198" y="1427"/>
                    <a:pt x="1466" y="1507"/>
                    <a:pt x="1466" y="1757"/>
                  </a:cubicBezTo>
                  <a:cubicBezTo>
                    <a:pt x="1466" y="1977"/>
                    <a:pt x="1262" y="2121"/>
                    <a:pt x="957" y="2121"/>
                  </a:cubicBezTo>
                  <a:cubicBezTo>
                    <a:pt x="702" y="2121"/>
                    <a:pt x="439" y="2022"/>
                    <a:pt x="174" y="1829"/>
                  </a:cubicBezTo>
                  <a:lnTo>
                    <a:pt x="1" y="2074"/>
                  </a:lnTo>
                  <a:cubicBezTo>
                    <a:pt x="276" y="2298"/>
                    <a:pt x="630" y="2417"/>
                    <a:pt x="951" y="2417"/>
                  </a:cubicBezTo>
                  <a:cubicBezTo>
                    <a:pt x="953" y="2417"/>
                    <a:pt x="955" y="2417"/>
                    <a:pt x="957" y="2417"/>
                  </a:cubicBezTo>
                  <a:cubicBezTo>
                    <a:pt x="1434" y="2417"/>
                    <a:pt x="1801" y="2145"/>
                    <a:pt x="1801" y="1719"/>
                  </a:cubicBezTo>
                  <a:cubicBezTo>
                    <a:pt x="1801" y="1280"/>
                    <a:pt x="1416" y="1156"/>
                    <a:pt x="1045" y="1040"/>
                  </a:cubicBezTo>
                  <a:cubicBezTo>
                    <a:pt x="618" y="901"/>
                    <a:pt x="447" y="839"/>
                    <a:pt x="447" y="638"/>
                  </a:cubicBezTo>
                  <a:cubicBezTo>
                    <a:pt x="447" y="415"/>
                    <a:pt x="662" y="298"/>
                    <a:pt x="921" y="298"/>
                  </a:cubicBezTo>
                  <a:cubicBezTo>
                    <a:pt x="1126" y="298"/>
                    <a:pt x="1354" y="370"/>
                    <a:pt x="1587" y="518"/>
                  </a:cubicBezTo>
                  <a:lnTo>
                    <a:pt x="1748" y="258"/>
                  </a:lnTo>
                  <a:cubicBezTo>
                    <a:pt x="1502" y="99"/>
                    <a:pt x="1208" y="0"/>
                    <a:pt x="9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7660420" y="3968256"/>
              <a:ext cx="35902" cy="43232"/>
            </a:xfrm>
            <a:custGeom>
              <a:rect b="b" l="l" r="r" t="t"/>
              <a:pathLst>
                <a:path extrusionOk="0" h="2365" w="1964">
                  <a:moveTo>
                    <a:pt x="0" y="0"/>
                  </a:moveTo>
                  <a:lnTo>
                    <a:pt x="0" y="1470"/>
                  </a:lnTo>
                  <a:cubicBezTo>
                    <a:pt x="0" y="1993"/>
                    <a:pt x="358" y="2365"/>
                    <a:pt x="866" y="2365"/>
                  </a:cubicBezTo>
                  <a:cubicBezTo>
                    <a:pt x="1193" y="2365"/>
                    <a:pt x="1493" y="2186"/>
                    <a:pt x="1627" y="1941"/>
                  </a:cubicBezTo>
                  <a:lnTo>
                    <a:pt x="1627" y="2312"/>
                  </a:lnTo>
                  <a:lnTo>
                    <a:pt x="1963" y="2312"/>
                  </a:lnTo>
                  <a:lnTo>
                    <a:pt x="1963" y="0"/>
                  </a:lnTo>
                  <a:lnTo>
                    <a:pt x="1627" y="0"/>
                  </a:lnTo>
                  <a:lnTo>
                    <a:pt x="1627" y="1470"/>
                  </a:lnTo>
                  <a:cubicBezTo>
                    <a:pt x="1627" y="1792"/>
                    <a:pt x="1300" y="2065"/>
                    <a:pt x="911" y="2065"/>
                  </a:cubicBezTo>
                  <a:cubicBezTo>
                    <a:pt x="571" y="2065"/>
                    <a:pt x="335" y="1802"/>
                    <a:pt x="335" y="1426"/>
                  </a:cubicBez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7708770" y="3967269"/>
              <a:ext cx="60726" cy="43269"/>
            </a:xfrm>
            <a:custGeom>
              <a:rect b="b" l="l" r="r" t="t"/>
              <a:pathLst>
                <a:path extrusionOk="0" h="2367" w="3322">
                  <a:moveTo>
                    <a:pt x="1005" y="0"/>
                  </a:moveTo>
                  <a:cubicBezTo>
                    <a:pt x="702" y="0"/>
                    <a:pt x="452" y="153"/>
                    <a:pt x="335" y="394"/>
                  </a:cubicBezTo>
                  <a:lnTo>
                    <a:pt x="335" y="54"/>
                  </a:lnTo>
                  <a:lnTo>
                    <a:pt x="1" y="54"/>
                  </a:lnTo>
                  <a:lnTo>
                    <a:pt x="1" y="2366"/>
                  </a:lnTo>
                  <a:lnTo>
                    <a:pt x="335" y="2366"/>
                  </a:lnTo>
                  <a:lnTo>
                    <a:pt x="335" y="895"/>
                  </a:lnTo>
                  <a:cubicBezTo>
                    <a:pt x="335" y="545"/>
                    <a:pt x="594" y="300"/>
                    <a:pt x="960" y="300"/>
                  </a:cubicBezTo>
                  <a:cubicBezTo>
                    <a:pt x="1273" y="300"/>
                    <a:pt x="1493" y="563"/>
                    <a:pt x="1493" y="939"/>
                  </a:cubicBezTo>
                  <a:lnTo>
                    <a:pt x="1493" y="2366"/>
                  </a:lnTo>
                  <a:lnTo>
                    <a:pt x="1828" y="2366"/>
                  </a:lnTo>
                  <a:lnTo>
                    <a:pt x="1828" y="895"/>
                  </a:lnTo>
                  <a:cubicBezTo>
                    <a:pt x="1828" y="545"/>
                    <a:pt x="2088" y="300"/>
                    <a:pt x="2454" y="300"/>
                  </a:cubicBezTo>
                  <a:cubicBezTo>
                    <a:pt x="2767" y="300"/>
                    <a:pt x="2987" y="563"/>
                    <a:pt x="2987" y="939"/>
                  </a:cubicBezTo>
                  <a:lnTo>
                    <a:pt x="2987" y="2366"/>
                  </a:lnTo>
                  <a:lnTo>
                    <a:pt x="3322" y="2366"/>
                  </a:lnTo>
                  <a:lnTo>
                    <a:pt x="3322" y="895"/>
                  </a:lnTo>
                  <a:cubicBezTo>
                    <a:pt x="3322" y="372"/>
                    <a:pt x="2982" y="0"/>
                    <a:pt x="2499" y="0"/>
                  </a:cubicBezTo>
                  <a:cubicBezTo>
                    <a:pt x="2151" y="0"/>
                    <a:pt x="1845" y="193"/>
                    <a:pt x="1753" y="493"/>
                  </a:cubicBezTo>
                  <a:cubicBezTo>
                    <a:pt x="1627" y="193"/>
                    <a:pt x="1354" y="0"/>
                    <a:pt x="10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7803716" y="3953395"/>
              <a:ext cx="40984" cy="58094"/>
            </a:xfrm>
            <a:custGeom>
              <a:rect b="b" l="l" r="r" t="t"/>
              <a:pathLst>
                <a:path extrusionOk="0" h="3178" w="2242">
                  <a:moveTo>
                    <a:pt x="1128" y="1059"/>
                  </a:moveTo>
                  <a:cubicBezTo>
                    <a:pt x="1584" y="1059"/>
                    <a:pt x="1906" y="1435"/>
                    <a:pt x="1906" y="1966"/>
                  </a:cubicBezTo>
                  <a:cubicBezTo>
                    <a:pt x="1906" y="2499"/>
                    <a:pt x="1584" y="2878"/>
                    <a:pt x="1128" y="2880"/>
                  </a:cubicBezTo>
                  <a:cubicBezTo>
                    <a:pt x="677" y="2880"/>
                    <a:pt x="355" y="2499"/>
                    <a:pt x="355" y="1966"/>
                  </a:cubicBezTo>
                  <a:cubicBezTo>
                    <a:pt x="355" y="1435"/>
                    <a:pt x="677" y="1059"/>
                    <a:pt x="1128" y="1059"/>
                  </a:cubicBezTo>
                  <a:close/>
                  <a:moveTo>
                    <a:pt x="1906" y="0"/>
                  </a:moveTo>
                  <a:lnTo>
                    <a:pt x="1906" y="1247"/>
                  </a:lnTo>
                  <a:cubicBezTo>
                    <a:pt x="1731" y="942"/>
                    <a:pt x="1436" y="759"/>
                    <a:pt x="1066" y="759"/>
                  </a:cubicBezTo>
                  <a:cubicBezTo>
                    <a:pt x="457" y="759"/>
                    <a:pt x="1" y="1260"/>
                    <a:pt x="1" y="1966"/>
                  </a:cubicBezTo>
                  <a:cubicBezTo>
                    <a:pt x="1" y="2677"/>
                    <a:pt x="457" y="3178"/>
                    <a:pt x="1066" y="3178"/>
                  </a:cubicBezTo>
                  <a:cubicBezTo>
                    <a:pt x="1436" y="3178"/>
                    <a:pt x="1731" y="2994"/>
                    <a:pt x="1906" y="2691"/>
                  </a:cubicBezTo>
                  <a:lnTo>
                    <a:pt x="1906" y="3125"/>
                  </a:lnTo>
                  <a:lnTo>
                    <a:pt x="2241" y="3125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855339" y="3967269"/>
              <a:ext cx="43744" cy="44219"/>
            </a:xfrm>
            <a:custGeom>
              <a:rect b="b" l="l" r="r" t="t"/>
              <a:pathLst>
                <a:path extrusionOk="0" h="2419" w="2393">
                  <a:moveTo>
                    <a:pt x="1200" y="300"/>
                  </a:moveTo>
                  <a:cubicBezTo>
                    <a:pt x="1656" y="300"/>
                    <a:pt x="2040" y="716"/>
                    <a:pt x="2040" y="1207"/>
                  </a:cubicBezTo>
                  <a:cubicBezTo>
                    <a:pt x="2040" y="1704"/>
                    <a:pt x="1656" y="2119"/>
                    <a:pt x="1200" y="2119"/>
                  </a:cubicBezTo>
                  <a:cubicBezTo>
                    <a:pt x="739" y="2119"/>
                    <a:pt x="353" y="1704"/>
                    <a:pt x="353" y="1207"/>
                  </a:cubicBezTo>
                  <a:cubicBezTo>
                    <a:pt x="353" y="716"/>
                    <a:pt x="739" y="300"/>
                    <a:pt x="1200" y="300"/>
                  </a:cubicBezTo>
                  <a:close/>
                  <a:moveTo>
                    <a:pt x="1200" y="0"/>
                  </a:moveTo>
                  <a:cubicBezTo>
                    <a:pt x="551" y="0"/>
                    <a:pt x="1" y="550"/>
                    <a:pt x="1" y="1207"/>
                  </a:cubicBezTo>
                  <a:cubicBezTo>
                    <a:pt x="1" y="1865"/>
                    <a:pt x="551" y="2419"/>
                    <a:pt x="1200" y="2419"/>
                  </a:cubicBezTo>
                  <a:cubicBezTo>
                    <a:pt x="1847" y="2419"/>
                    <a:pt x="2392" y="1864"/>
                    <a:pt x="2392" y="1207"/>
                  </a:cubicBezTo>
                  <a:cubicBezTo>
                    <a:pt x="2392" y="550"/>
                    <a:pt x="1847" y="0"/>
                    <a:pt x="1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909174" y="3953395"/>
              <a:ext cx="6142" cy="57143"/>
            </a:xfrm>
            <a:custGeom>
              <a:rect b="b" l="l" r="r" t="t"/>
              <a:pathLst>
                <a:path extrusionOk="0" h="3126" w="336">
                  <a:moveTo>
                    <a:pt x="0" y="0"/>
                  </a:moveTo>
                  <a:lnTo>
                    <a:pt x="0" y="3125"/>
                  </a:lnTo>
                  <a:lnTo>
                    <a:pt x="335" y="312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925406" y="3967269"/>
              <a:ext cx="43726" cy="44219"/>
            </a:xfrm>
            <a:custGeom>
              <a:rect b="b" l="l" r="r" t="t"/>
              <a:pathLst>
                <a:path extrusionOk="0" h="2419" w="2392">
                  <a:moveTo>
                    <a:pt x="1199" y="300"/>
                  </a:moveTo>
                  <a:cubicBezTo>
                    <a:pt x="1655" y="300"/>
                    <a:pt x="2040" y="716"/>
                    <a:pt x="2040" y="1207"/>
                  </a:cubicBezTo>
                  <a:cubicBezTo>
                    <a:pt x="2040" y="1704"/>
                    <a:pt x="1655" y="2119"/>
                    <a:pt x="1199" y="2119"/>
                  </a:cubicBezTo>
                  <a:cubicBezTo>
                    <a:pt x="739" y="2119"/>
                    <a:pt x="354" y="1704"/>
                    <a:pt x="354" y="1207"/>
                  </a:cubicBezTo>
                  <a:cubicBezTo>
                    <a:pt x="354" y="716"/>
                    <a:pt x="739" y="300"/>
                    <a:pt x="1199" y="300"/>
                  </a:cubicBezTo>
                  <a:close/>
                  <a:moveTo>
                    <a:pt x="1199" y="0"/>
                  </a:moveTo>
                  <a:cubicBezTo>
                    <a:pt x="551" y="0"/>
                    <a:pt x="0" y="550"/>
                    <a:pt x="0" y="1207"/>
                  </a:cubicBezTo>
                  <a:cubicBezTo>
                    <a:pt x="0" y="1865"/>
                    <a:pt x="551" y="2419"/>
                    <a:pt x="1199" y="2419"/>
                  </a:cubicBezTo>
                  <a:cubicBezTo>
                    <a:pt x="1847" y="2419"/>
                    <a:pt x="2392" y="1864"/>
                    <a:pt x="2392" y="1207"/>
                  </a:cubicBezTo>
                  <a:cubicBezTo>
                    <a:pt x="2392" y="550"/>
                    <a:pt x="1847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7979826" y="3967269"/>
              <a:ext cx="22484" cy="43232"/>
            </a:xfrm>
            <a:custGeom>
              <a:rect b="b" l="l" r="r" t="t"/>
              <a:pathLst>
                <a:path extrusionOk="0" h="2365" w="1230">
                  <a:moveTo>
                    <a:pt x="1229" y="0"/>
                  </a:moveTo>
                  <a:cubicBezTo>
                    <a:pt x="804" y="0"/>
                    <a:pt x="474" y="198"/>
                    <a:pt x="335" y="505"/>
                  </a:cubicBezTo>
                  <a:lnTo>
                    <a:pt x="335" y="53"/>
                  </a:lnTo>
                  <a:lnTo>
                    <a:pt x="0" y="53"/>
                  </a:lnTo>
                  <a:lnTo>
                    <a:pt x="0" y="2365"/>
                  </a:lnTo>
                  <a:lnTo>
                    <a:pt x="335" y="2365"/>
                  </a:lnTo>
                  <a:lnTo>
                    <a:pt x="335" y="1073"/>
                  </a:lnTo>
                  <a:cubicBezTo>
                    <a:pt x="335" y="622"/>
                    <a:pt x="705" y="300"/>
                    <a:pt x="1229" y="300"/>
                  </a:cubicBezTo>
                  <a:lnTo>
                    <a:pt x="1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7028151" y="2764555"/>
              <a:ext cx="75679" cy="163094"/>
            </a:xfrm>
            <a:custGeom>
              <a:rect b="b" l="l" r="r" t="t"/>
              <a:pathLst>
                <a:path extrusionOk="0" h="8922" w="4140">
                  <a:moveTo>
                    <a:pt x="2070" y="1240"/>
                  </a:moveTo>
                  <a:cubicBezTo>
                    <a:pt x="2540" y="1240"/>
                    <a:pt x="2776" y="1525"/>
                    <a:pt x="2776" y="2094"/>
                  </a:cubicBezTo>
                  <a:lnTo>
                    <a:pt x="2776" y="6826"/>
                  </a:lnTo>
                  <a:cubicBezTo>
                    <a:pt x="2776" y="7397"/>
                    <a:pt x="2540" y="7682"/>
                    <a:pt x="2070" y="7682"/>
                  </a:cubicBezTo>
                  <a:cubicBezTo>
                    <a:pt x="1599" y="7682"/>
                    <a:pt x="1363" y="7397"/>
                    <a:pt x="1363" y="6826"/>
                  </a:cubicBezTo>
                  <a:lnTo>
                    <a:pt x="1363" y="2094"/>
                  </a:lnTo>
                  <a:cubicBezTo>
                    <a:pt x="1363" y="1523"/>
                    <a:pt x="1598" y="1240"/>
                    <a:pt x="2070" y="1240"/>
                  </a:cubicBezTo>
                  <a:close/>
                  <a:moveTo>
                    <a:pt x="2070" y="1"/>
                  </a:moveTo>
                  <a:cubicBezTo>
                    <a:pt x="1400" y="1"/>
                    <a:pt x="888" y="190"/>
                    <a:pt x="534" y="571"/>
                  </a:cubicBezTo>
                  <a:cubicBezTo>
                    <a:pt x="179" y="951"/>
                    <a:pt x="0" y="1488"/>
                    <a:pt x="0" y="2182"/>
                  </a:cubicBezTo>
                  <a:lnTo>
                    <a:pt x="0" y="6740"/>
                  </a:lnTo>
                  <a:cubicBezTo>
                    <a:pt x="0" y="7435"/>
                    <a:pt x="179" y="7971"/>
                    <a:pt x="534" y="8350"/>
                  </a:cubicBezTo>
                  <a:cubicBezTo>
                    <a:pt x="888" y="8730"/>
                    <a:pt x="1402" y="8921"/>
                    <a:pt x="2070" y="8921"/>
                  </a:cubicBezTo>
                  <a:cubicBezTo>
                    <a:pt x="2738" y="8921"/>
                    <a:pt x="3251" y="8730"/>
                    <a:pt x="3607" y="8350"/>
                  </a:cubicBezTo>
                  <a:cubicBezTo>
                    <a:pt x="3961" y="7971"/>
                    <a:pt x="4139" y="7434"/>
                    <a:pt x="4139" y="6740"/>
                  </a:cubicBezTo>
                  <a:lnTo>
                    <a:pt x="4139" y="2182"/>
                  </a:lnTo>
                  <a:cubicBezTo>
                    <a:pt x="4139" y="1487"/>
                    <a:pt x="3961" y="951"/>
                    <a:pt x="3607" y="571"/>
                  </a:cubicBezTo>
                  <a:cubicBezTo>
                    <a:pt x="3251" y="190"/>
                    <a:pt x="2739" y="1"/>
                    <a:pt x="2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7129404" y="2766840"/>
              <a:ext cx="50946" cy="158524"/>
            </a:xfrm>
            <a:custGeom>
              <a:rect b="b" l="l" r="r" t="t"/>
              <a:pathLst>
                <a:path extrusionOk="0" h="8672" w="2787">
                  <a:moveTo>
                    <a:pt x="1870" y="0"/>
                  </a:moveTo>
                  <a:cubicBezTo>
                    <a:pt x="1763" y="289"/>
                    <a:pt x="1639" y="510"/>
                    <a:pt x="1499" y="662"/>
                  </a:cubicBezTo>
                  <a:cubicBezTo>
                    <a:pt x="1358" y="815"/>
                    <a:pt x="1170" y="923"/>
                    <a:pt x="936" y="990"/>
                  </a:cubicBezTo>
                  <a:cubicBezTo>
                    <a:pt x="700" y="1057"/>
                    <a:pt x="387" y="1091"/>
                    <a:pt x="0" y="1091"/>
                  </a:cubicBezTo>
                  <a:lnTo>
                    <a:pt x="0" y="2057"/>
                  </a:lnTo>
                  <a:lnTo>
                    <a:pt x="1424" y="2057"/>
                  </a:lnTo>
                  <a:lnTo>
                    <a:pt x="1424" y="8672"/>
                  </a:lnTo>
                  <a:lnTo>
                    <a:pt x="2787" y="8672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6770129" y="2825701"/>
              <a:ext cx="26798" cy="57984"/>
            </a:xfrm>
            <a:custGeom>
              <a:rect b="b" l="l" r="r" t="t"/>
              <a:pathLst>
                <a:path extrusionOk="0" h="3172" w="1466">
                  <a:moveTo>
                    <a:pt x="724" y="1"/>
                  </a:moveTo>
                  <a:cubicBezTo>
                    <a:pt x="490" y="1"/>
                    <a:pt x="311" y="69"/>
                    <a:pt x="187" y="203"/>
                  </a:cubicBezTo>
                  <a:cubicBezTo>
                    <a:pt x="62" y="340"/>
                    <a:pt x="0" y="535"/>
                    <a:pt x="0" y="787"/>
                  </a:cubicBezTo>
                  <a:lnTo>
                    <a:pt x="0" y="1091"/>
                  </a:lnTo>
                  <a:lnTo>
                    <a:pt x="464" y="1091"/>
                  </a:lnTo>
                  <a:lnTo>
                    <a:pt x="464" y="755"/>
                  </a:lnTo>
                  <a:cubicBezTo>
                    <a:pt x="464" y="549"/>
                    <a:pt x="550" y="447"/>
                    <a:pt x="719" y="447"/>
                  </a:cubicBezTo>
                  <a:cubicBezTo>
                    <a:pt x="802" y="447"/>
                    <a:pt x="866" y="473"/>
                    <a:pt x="909" y="525"/>
                  </a:cubicBezTo>
                  <a:cubicBezTo>
                    <a:pt x="952" y="578"/>
                    <a:pt x="974" y="670"/>
                    <a:pt x="974" y="804"/>
                  </a:cubicBezTo>
                  <a:cubicBezTo>
                    <a:pt x="974" y="954"/>
                    <a:pt x="938" y="1101"/>
                    <a:pt x="869" y="1233"/>
                  </a:cubicBezTo>
                  <a:cubicBezTo>
                    <a:pt x="799" y="1370"/>
                    <a:pt x="673" y="1536"/>
                    <a:pt x="491" y="1729"/>
                  </a:cubicBezTo>
                  <a:cubicBezTo>
                    <a:pt x="306" y="1922"/>
                    <a:pt x="179" y="2099"/>
                    <a:pt x="107" y="2258"/>
                  </a:cubicBezTo>
                  <a:cubicBezTo>
                    <a:pt x="35" y="2418"/>
                    <a:pt x="0" y="2609"/>
                    <a:pt x="0" y="2832"/>
                  </a:cubicBezTo>
                  <a:lnTo>
                    <a:pt x="0" y="3172"/>
                  </a:lnTo>
                  <a:lnTo>
                    <a:pt x="1421" y="3172"/>
                  </a:lnTo>
                  <a:lnTo>
                    <a:pt x="1421" y="2725"/>
                  </a:lnTo>
                  <a:lnTo>
                    <a:pt x="487" y="2725"/>
                  </a:lnTo>
                  <a:lnTo>
                    <a:pt x="487" y="2658"/>
                  </a:lnTo>
                  <a:cubicBezTo>
                    <a:pt x="487" y="2550"/>
                    <a:pt x="512" y="2443"/>
                    <a:pt x="563" y="2348"/>
                  </a:cubicBezTo>
                  <a:cubicBezTo>
                    <a:pt x="613" y="2252"/>
                    <a:pt x="711" y="2124"/>
                    <a:pt x="858" y="1970"/>
                  </a:cubicBezTo>
                  <a:cubicBezTo>
                    <a:pt x="1081" y="1735"/>
                    <a:pt x="1239" y="1526"/>
                    <a:pt x="1328" y="1345"/>
                  </a:cubicBezTo>
                  <a:cubicBezTo>
                    <a:pt x="1418" y="1173"/>
                    <a:pt x="1464" y="981"/>
                    <a:pt x="1465" y="787"/>
                  </a:cubicBezTo>
                  <a:cubicBezTo>
                    <a:pt x="1465" y="533"/>
                    <a:pt x="1402" y="339"/>
                    <a:pt x="1277" y="203"/>
                  </a:cubicBezTo>
                  <a:cubicBezTo>
                    <a:pt x="1153" y="68"/>
                    <a:pt x="971" y="1"/>
                    <a:pt x="732" y="1"/>
                  </a:cubicBezTo>
                  <a:cubicBezTo>
                    <a:pt x="729" y="1"/>
                    <a:pt x="727" y="1"/>
                    <a:pt x="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6802704" y="2826524"/>
              <a:ext cx="26872" cy="57984"/>
            </a:xfrm>
            <a:custGeom>
              <a:rect b="b" l="l" r="r" t="t"/>
              <a:pathLst>
                <a:path extrusionOk="0" h="3172" w="1470">
                  <a:moveTo>
                    <a:pt x="90" y="0"/>
                  </a:moveTo>
                  <a:lnTo>
                    <a:pt x="1" y="1746"/>
                  </a:lnTo>
                  <a:lnTo>
                    <a:pt x="465" y="1746"/>
                  </a:lnTo>
                  <a:lnTo>
                    <a:pt x="465" y="1721"/>
                  </a:lnTo>
                  <a:cubicBezTo>
                    <a:pt x="465" y="1515"/>
                    <a:pt x="549" y="1411"/>
                    <a:pt x="720" y="1411"/>
                  </a:cubicBezTo>
                  <a:cubicBezTo>
                    <a:pt x="890" y="1411"/>
                    <a:pt x="975" y="1515"/>
                    <a:pt x="975" y="1721"/>
                  </a:cubicBezTo>
                  <a:lnTo>
                    <a:pt x="975" y="2421"/>
                  </a:lnTo>
                  <a:cubicBezTo>
                    <a:pt x="975" y="2625"/>
                    <a:pt x="890" y="2725"/>
                    <a:pt x="720" y="2725"/>
                  </a:cubicBezTo>
                  <a:cubicBezTo>
                    <a:pt x="549" y="2725"/>
                    <a:pt x="465" y="2625"/>
                    <a:pt x="465" y="2421"/>
                  </a:cubicBezTo>
                  <a:lnTo>
                    <a:pt x="465" y="2140"/>
                  </a:lnTo>
                  <a:lnTo>
                    <a:pt x="1" y="2140"/>
                  </a:lnTo>
                  <a:lnTo>
                    <a:pt x="1" y="2386"/>
                  </a:lnTo>
                  <a:cubicBezTo>
                    <a:pt x="1" y="2639"/>
                    <a:pt x="63" y="2834"/>
                    <a:pt x="189" y="2969"/>
                  </a:cubicBezTo>
                  <a:cubicBezTo>
                    <a:pt x="313" y="3105"/>
                    <a:pt x="495" y="3172"/>
                    <a:pt x="736" y="3172"/>
                  </a:cubicBezTo>
                  <a:cubicBezTo>
                    <a:pt x="973" y="3172"/>
                    <a:pt x="1155" y="3103"/>
                    <a:pt x="1281" y="2969"/>
                  </a:cubicBezTo>
                  <a:cubicBezTo>
                    <a:pt x="1405" y="2834"/>
                    <a:pt x="1469" y="2639"/>
                    <a:pt x="1469" y="2386"/>
                  </a:cubicBezTo>
                  <a:lnTo>
                    <a:pt x="1469" y="1681"/>
                  </a:lnTo>
                  <a:cubicBezTo>
                    <a:pt x="1469" y="1446"/>
                    <a:pt x="1421" y="1271"/>
                    <a:pt x="1329" y="1148"/>
                  </a:cubicBezTo>
                  <a:cubicBezTo>
                    <a:pt x="1236" y="1026"/>
                    <a:pt x="1101" y="965"/>
                    <a:pt x="922" y="965"/>
                  </a:cubicBezTo>
                  <a:cubicBezTo>
                    <a:pt x="733" y="965"/>
                    <a:pt x="591" y="1041"/>
                    <a:pt x="498" y="1193"/>
                  </a:cubicBezTo>
                  <a:lnTo>
                    <a:pt x="489" y="1193"/>
                  </a:lnTo>
                  <a:lnTo>
                    <a:pt x="529" y="447"/>
                  </a:lnTo>
                  <a:lnTo>
                    <a:pt x="1386" y="447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6835151" y="2825701"/>
              <a:ext cx="42391" cy="58807"/>
            </a:xfrm>
            <a:custGeom>
              <a:rect b="b" l="l" r="r" t="t"/>
              <a:pathLst>
                <a:path extrusionOk="0" h="3217" w="2319">
                  <a:moveTo>
                    <a:pt x="474" y="283"/>
                  </a:moveTo>
                  <a:cubicBezTo>
                    <a:pt x="581" y="283"/>
                    <a:pt x="633" y="348"/>
                    <a:pt x="633" y="479"/>
                  </a:cubicBezTo>
                  <a:lnTo>
                    <a:pt x="633" y="1305"/>
                  </a:lnTo>
                  <a:cubicBezTo>
                    <a:pt x="633" y="1436"/>
                    <a:pt x="582" y="1503"/>
                    <a:pt x="474" y="1503"/>
                  </a:cubicBezTo>
                  <a:cubicBezTo>
                    <a:pt x="367" y="1503"/>
                    <a:pt x="313" y="1437"/>
                    <a:pt x="313" y="1305"/>
                  </a:cubicBezTo>
                  <a:lnTo>
                    <a:pt x="313" y="479"/>
                  </a:lnTo>
                  <a:cubicBezTo>
                    <a:pt x="314" y="348"/>
                    <a:pt x="369" y="283"/>
                    <a:pt x="474" y="283"/>
                  </a:cubicBezTo>
                  <a:close/>
                  <a:moveTo>
                    <a:pt x="474" y="1"/>
                  </a:moveTo>
                  <a:cubicBezTo>
                    <a:pt x="319" y="1"/>
                    <a:pt x="201" y="44"/>
                    <a:pt x="120" y="130"/>
                  </a:cubicBezTo>
                  <a:cubicBezTo>
                    <a:pt x="40" y="216"/>
                    <a:pt x="0" y="340"/>
                    <a:pt x="0" y="501"/>
                  </a:cubicBezTo>
                  <a:lnTo>
                    <a:pt x="0" y="1283"/>
                  </a:lnTo>
                  <a:cubicBezTo>
                    <a:pt x="0" y="1444"/>
                    <a:pt x="40" y="1566"/>
                    <a:pt x="120" y="1652"/>
                  </a:cubicBezTo>
                  <a:cubicBezTo>
                    <a:pt x="201" y="1740"/>
                    <a:pt x="319" y="1783"/>
                    <a:pt x="474" y="1783"/>
                  </a:cubicBezTo>
                  <a:cubicBezTo>
                    <a:pt x="628" y="1783"/>
                    <a:pt x="745" y="1739"/>
                    <a:pt x="826" y="1652"/>
                  </a:cubicBezTo>
                  <a:cubicBezTo>
                    <a:pt x="908" y="1566"/>
                    <a:pt x="947" y="1444"/>
                    <a:pt x="947" y="1283"/>
                  </a:cubicBezTo>
                  <a:lnTo>
                    <a:pt x="947" y="501"/>
                  </a:lnTo>
                  <a:cubicBezTo>
                    <a:pt x="947" y="340"/>
                    <a:pt x="906" y="216"/>
                    <a:pt x="826" y="130"/>
                  </a:cubicBezTo>
                  <a:cubicBezTo>
                    <a:pt x="746" y="44"/>
                    <a:pt x="628" y="1"/>
                    <a:pt x="474" y="1"/>
                  </a:cubicBezTo>
                  <a:close/>
                  <a:moveTo>
                    <a:pt x="1845" y="1716"/>
                  </a:moveTo>
                  <a:cubicBezTo>
                    <a:pt x="1952" y="1716"/>
                    <a:pt x="2006" y="1782"/>
                    <a:pt x="2006" y="1912"/>
                  </a:cubicBezTo>
                  <a:lnTo>
                    <a:pt x="2006" y="2738"/>
                  </a:lnTo>
                  <a:cubicBezTo>
                    <a:pt x="2006" y="2871"/>
                    <a:pt x="1952" y="2936"/>
                    <a:pt x="1845" y="2936"/>
                  </a:cubicBezTo>
                  <a:cubicBezTo>
                    <a:pt x="1738" y="2936"/>
                    <a:pt x="1684" y="2871"/>
                    <a:pt x="1684" y="2738"/>
                  </a:cubicBezTo>
                  <a:lnTo>
                    <a:pt x="1684" y="1912"/>
                  </a:lnTo>
                  <a:cubicBezTo>
                    <a:pt x="1684" y="1782"/>
                    <a:pt x="1738" y="1716"/>
                    <a:pt x="1845" y="1716"/>
                  </a:cubicBezTo>
                  <a:close/>
                  <a:moveTo>
                    <a:pt x="1607" y="45"/>
                  </a:moveTo>
                  <a:lnTo>
                    <a:pt x="399" y="3172"/>
                  </a:lnTo>
                  <a:lnTo>
                    <a:pt x="710" y="3172"/>
                  </a:lnTo>
                  <a:lnTo>
                    <a:pt x="1922" y="45"/>
                  </a:lnTo>
                  <a:close/>
                  <a:moveTo>
                    <a:pt x="1845" y="1434"/>
                  </a:moveTo>
                  <a:cubicBezTo>
                    <a:pt x="1689" y="1434"/>
                    <a:pt x="1572" y="1477"/>
                    <a:pt x="1491" y="1565"/>
                  </a:cubicBezTo>
                  <a:cubicBezTo>
                    <a:pt x="1411" y="1649"/>
                    <a:pt x="1371" y="1774"/>
                    <a:pt x="1371" y="1935"/>
                  </a:cubicBezTo>
                  <a:lnTo>
                    <a:pt x="1371" y="2717"/>
                  </a:lnTo>
                  <a:cubicBezTo>
                    <a:pt x="1371" y="2877"/>
                    <a:pt x="1411" y="3001"/>
                    <a:pt x="1491" y="3087"/>
                  </a:cubicBezTo>
                  <a:cubicBezTo>
                    <a:pt x="1572" y="3173"/>
                    <a:pt x="1690" y="3217"/>
                    <a:pt x="1845" y="3217"/>
                  </a:cubicBezTo>
                  <a:cubicBezTo>
                    <a:pt x="2000" y="3217"/>
                    <a:pt x="2118" y="3173"/>
                    <a:pt x="2197" y="3087"/>
                  </a:cubicBezTo>
                  <a:cubicBezTo>
                    <a:pt x="2279" y="3001"/>
                    <a:pt x="2319" y="2877"/>
                    <a:pt x="2319" y="2717"/>
                  </a:cubicBezTo>
                  <a:lnTo>
                    <a:pt x="2319" y="1935"/>
                  </a:lnTo>
                  <a:cubicBezTo>
                    <a:pt x="2319" y="1774"/>
                    <a:pt x="2277" y="1651"/>
                    <a:pt x="2197" y="1565"/>
                  </a:cubicBezTo>
                  <a:cubicBezTo>
                    <a:pt x="2118" y="1477"/>
                    <a:pt x="2000" y="1434"/>
                    <a:pt x="1845" y="14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6664763" y="3082042"/>
              <a:ext cx="306044" cy="306044"/>
            </a:xfrm>
            <a:custGeom>
              <a:rect b="b" l="l" r="r" t="t"/>
              <a:pathLst>
                <a:path extrusionOk="0" h="16742" w="16742">
                  <a:moveTo>
                    <a:pt x="8371" y="2199"/>
                  </a:moveTo>
                  <a:cubicBezTo>
                    <a:pt x="11775" y="2199"/>
                    <a:pt x="14543" y="4968"/>
                    <a:pt x="14543" y="8371"/>
                  </a:cubicBezTo>
                  <a:cubicBezTo>
                    <a:pt x="14543" y="11773"/>
                    <a:pt x="11775" y="14541"/>
                    <a:pt x="8371" y="14541"/>
                  </a:cubicBezTo>
                  <a:cubicBezTo>
                    <a:pt x="4969" y="14541"/>
                    <a:pt x="2201" y="11773"/>
                    <a:pt x="2201" y="8371"/>
                  </a:cubicBezTo>
                  <a:cubicBezTo>
                    <a:pt x="2201" y="4967"/>
                    <a:pt x="4969" y="2199"/>
                    <a:pt x="8371" y="2199"/>
                  </a:cubicBezTo>
                  <a:close/>
                  <a:moveTo>
                    <a:pt x="8371" y="0"/>
                  </a:moveTo>
                  <a:cubicBezTo>
                    <a:pt x="3757" y="0"/>
                    <a:pt x="1" y="3757"/>
                    <a:pt x="1" y="8371"/>
                  </a:cubicBezTo>
                  <a:cubicBezTo>
                    <a:pt x="1" y="12986"/>
                    <a:pt x="3755" y="16741"/>
                    <a:pt x="8371" y="16741"/>
                  </a:cubicBezTo>
                  <a:cubicBezTo>
                    <a:pt x="12988" y="16741"/>
                    <a:pt x="16742" y="12986"/>
                    <a:pt x="16742" y="8371"/>
                  </a:cubicBezTo>
                  <a:cubicBezTo>
                    <a:pt x="16742" y="3757"/>
                    <a:pt x="12987" y="0"/>
                    <a:pt x="83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6817785" y="3083504"/>
              <a:ext cx="153022" cy="303082"/>
            </a:xfrm>
            <a:custGeom>
              <a:rect b="b" l="l" r="r" t="t"/>
              <a:pathLst>
                <a:path extrusionOk="0" h="16580" w="8371">
                  <a:moveTo>
                    <a:pt x="1090" y="0"/>
                  </a:moveTo>
                  <a:cubicBezTo>
                    <a:pt x="500" y="0"/>
                    <a:pt x="2" y="479"/>
                    <a:pt x="0" y="1090"/>
                  </a:cubicBezTo>
                  <a:lnTo>
                    <a:pt x="0" y="1111"/>
                  </a:lnTo>
                  <a:cubicBezTo>
                    <a:pt x="0" y="1655"/>
                    <a:pt x="402" y="2108"/>
                    <a:pt x="939" y="2191"/>
                  </a:cubicBezTo>
                  <a:cubicBezTo>
                    <a:pt x="3898" y="2643"/>
                    <a:pt x="6172" y="5207"/>
                    <a:pt x="6172" y="8291"/>
                  </a:cubicBezTo>
                  <a:cubicBezTo>
                    <a:pt x="6172" y="11374"/>
                    <a:pt x="3898" y="13936"/>
                    <a:pt x="939" y="14391"/>
                  </a:cubicBezTo>
                  <a:cubicBezTo>
                    <a:pt x="402" y="14474"/>
                    <a:pt x="0" y="14926"/>
                    <a:pt x="0" y="15470"/>
                  </a:cubicBezTo>
                  <a:lnTo>
                    <a:pt x="0" y="15489"/>
                  </a:lnTo>
                  <a:cubicBezTo>
                    <a:pt x="2" y="16101"/>
                    <a:pt x="500" y="16580"/>
                    <a:pt x="1090" y="16580"/>
                  </a:cubicBezTo>
                  <a:cubicBezTo>
                    <a:pt x="1145" y="16580"/>
                    <a:pt x="1200" y="16576"/>
                    <a:pt x="1256" y="16567"/>
                  </a:cubicBezTo>
                  <a:cubicBezTo>
                    <a:pt x="5277" y="15960"/>
                    <a:pt x="8371" y="12481"/>
                    <a:pt x="8371" y="8291"/>
                  </a:cubicBezTo>
                  <a:cubicBezTo>
                    <a:pt x="8371" y="4101"/>
                    <a:pt x="5279" y="620"/>
                    <a:pt x="1256" y="13"/>
                  </a:cubicBezTo>
                  <a:cubicBezTo>
                    <a:pt x="1200" y="4"/>
                    <a:pt x="1145" y="0"/>
                    <a:pt x="1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7028151" y="3142512"/>
              <a:ext cx="75679" cy="163094"/>
            </a:xfrm>
            <a:custGeom>
              <a:rect b="b" l="l" r="r" t="t"/>
              <a:pathLst>
                <a:path extrusionOk="0" h="8922" w="4140">
                  <a:moveTo>
                    <a:pt x="2070" y="1239"/>
                  </a:moveTo>
                  <a:cubicBezTo>
                    <a:pt x="2540" y="1241"/>
                    <a:pt x="2776" y="1525"/>
                    <a:pt x="2776" y="2096"/>
                  </a:cubicBezTo>
                  <a:lnTo>
                    <a:pt x="2776" y="6828"/>
                  </a:lnTo>
                  <a:cubicBezTo>
                    <a:pt x="2776" y="7397"/>
                    <a:pt x="2540" y="7682"/>
                    <a:pt x="2070" y="7682"/>
                  </a:cubicBezTo>
                  <a:cubicBezTo>
                    <a:pt x="1599" y="7682"/>
                    <a:pt x="1363" y="7398"/>
                    <a:pt x="1363" y="6828"/>
                  </a:cubicBezTo>
                  <a:lnTo>
                    <a:pt x="1363" y="2096"/>
                  </a:lnTo>
                  <a:cubicBezTo>
                    <a:pt x="1363" y="1525"/>
                    <a:pt x="1598" y="1239"/>
                    <a:pt x="2070" y="1239"/>
                  </a:cubicBezTo>
                  <a:close/>
                  <a:moveTo>
                    <a:pt x="2070" y="1"/>
                  </a:moveTo>
                  <a:cubicBezTo>
                    <a:pt x="1400" y="1"/>
                    <a:pt x="888" y="190"/>
                    <a:pt x="534" y="571"/>
                  </a:cubicBezTo>
                  <a:cubicBezTo>
                    <a:pt x="179" y="951"/>
                    <a:pt x="0" y="1488"/>
                    <a:pt x="0" y="2182"/>
                  </a:cubicBezTo>
                  <a:lnTo>
                    <a:pt x="0" y="6742"/>
                  </a:lnTo>
                  <a:cubicBezTo>
                    <a:pt x="0" y="7435"/>
                    <a:pt x="179" y="7972"/>
                    <a:pt x="534" y="8352"/>
                  </a:cubicBezTo>
                  <a:cubicBezTo>
                    <a:pt x="888" y="8731"/>
                    <a:pt x="1402" y="8921"/>
                    <a:pt x="2070" y="8921"/>
                  </a:cubicBezTo>
                  <a:cubicBezTo>
                    <a:pt x="2738" y="8921"/>
                    <a:pt x="3251" y="8730"/>
                    <a:pt x="3607" y="8350"/>
                  </a:cubicBezTo>
                  <a:cubicBezTo>
                    <a:pt x="3961" y="7971"/>
                    <a:pt x="4139" y="7433"/>
                    <a:pt x="4139" y="6740"/>
                  </a:cubicBezTo>
                  <a:lnTo>
                    <a:pt x="4139" y="2182"/>
                  </a:lnTo>
                  <a:cubicBezTo>
                    <a:pt x="4139" y="1486"/>
                    <a:pt x="3961" y="951"/>
                    <a:pt x="3607" y="571"/>
                  </a:cubicBezTo>
                  <a:cubicBezTo>
                    <a:pt x="3251" y="190"/>
                    <a:pt x="2739" y="1"/>
                    <a:pt x="2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7120099" y="3142512"/>
              <a:ext cx="74308" cy="160846"/>
            </a:xfrm>
            <a:custGeom>
              <a:rect b="b" l="l" r="r" t="t"/>
              <a:pathLst>
                <a:path extrusionOk="0" h="8799" w="4065">
                  <a:moveTo>
                    <a:pt x="2033" y="1"/>
                  </a:moveTo>
                  <a:cubicBezTo>
                    <a:pt x="1372" y="1"/>
                    <a:pt x="868" y="189"/>
                    <a:pt x="522" y="565"/>
                  </a:cubicBezTo>
                  <a:cubicBezTo>
                    <a:pt x="174" y="940"/>
                    <a:pt x="0" y="1478"/>
                    <a:pt x="0" y="2182"/>
                  </a:cubicBezTo>
                  <a:lnTo>
                    <a:pt x="0" y="3025"/>
                  </a:lnTo>
                  <a:lnTo>
                    <a:pt x="1289" y="3025"/>
                  </a:lnTo>
                  <a:lnTo>
                    <a:pt x="1289" y="2096"/>
                  </a:lnTo>
                  <a:cubicBezTo>
                    <a:pt x="1290" y="1525"/>
                    <a:pt x="1525" y="1241"/>
                    <a:pt x="1995" y="1241"/>
                  </a:cubicBezTo>
                  <a:cubicBezTo>
                    <a:pt x="2228" y="1241"/>
                    <a:pt x="2403" y="1313"/>
                    <a:pt x="2523" y="1458"/>
                  </a:cubicBezTo>
                  <a:cubicBezTo>
                    <a:pt x="2642" y="1601"/>
                    <a:pt x="2701" y="1860"/>
                    <a:pt x="2701" y="2233"/>
                  </a:cubicBezTo>
                  <a:cubicBezTo>
                    <a:pt x="2701" y="2646"/>
                    <a:pt x="2601" y="3054"/>
                    <a:pt x="2411" y="3420"/>
                  </a:cubicBezTo>
                  <a:cubicBezTo>
                    <a:pt x="2217" y="3800"/>
                    <a:pt x="1867" y="4259"/>
                    <a:pt x="1364" y="4796"/>
                  </a:cubicBezTo>
                  <a:cubicBezTo>
                    <a:pt x="852" y="5332"/>
                    <a:pt x="496" y="5822"/>
                    <a:pt x="299" y="6265"/>
                  </a:cubicBezTo>
                  <a:cubicBezTo>
                    <a:pt x="99" y="6706"/>
                    <a:pt x="0" y="7237"/>
                    <a:pt x="0" y="7856"/>
                  </a:cubicBezTo>
                  <a:lnTo>
                    <a:pt x="0" y="8798"/>
                  </a:lnTo>
                  <a:lnTo>
                    <a:pt x="3942" y="8798"/>
                  </a:lnTo>
                  <a:lnTo>
                    <a:pt x="3942" y="7556"/>
                  </a:lnTo>
                  <a:lnTo>
                    <a:pt x="1351" y="7556"/>
                  </a:lnTo>
                  <a:lnTo>
                    <a:pt x="1351" y="7371"/>
                  </a:lnTo>
                  <a:cubicBezTo>
                    <a:pt x="1349" y="7072"/>
                    <a:pt x="1423" y="6775"/>
                    <a:pt x="1563" y="6510"/>
                  </a:cubicBezTo>
                  <a:cubicBezTo>
                    <a:pt x="1702" y="6242"/>
                    <a:pt x="1974" y="5893"/>
                    <a:pt x="2379" y="5464"/>
                  </a:cubicBezTo>
                  <a:cubicBezTo>
                    <a:pt x="2998" y="4812"/>
                    <a:pt x="3433" y="4234"/>
                    <a:pt x="3687" y="3730"/>
                  </a:cubicBezTo>
                  <a:cubicBezTo>
                    <a:pt x="3939" y="3226"/>
                    <a:pt x="4064" y="2709"/>
                    <a:pt x="4064" y="2182"/>
                  </a:cubicBezTo>
                  <a:cubicBezTo>
                    <a:pt x="4064" y="1478"/>
                    <a:pt x="3891" y="940"/>
                    <a:pt x="3545" y="565"/>
                  </a:cubicBezTo>
                  <a:cubicBezTo>
                    <a:pt x="3197" y="189"/>
                    <a:pt x="2693" y="1"/>
                    <a:pt x="20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6770037" y="3207150"/>
              <a:ext cx="26853" cy="58021"/>
            </a:xfrm>
            <a:custGeom>
              <a:rect b="b" l="l" r="r" t="t"/>
              <a:pathLst>
                <a:path extrusionOk="0" h="3174" w="1469">
                  <a:moveTo>
                    <a:pt x="90" y="1"/>
                  </a:moveTo>
                  <a:lnTo>
                    <a:pt x="0" y="1748"/>
                  </a:lnTo>
                  <a:lnTo>
                    <a:pt x="466" y="1748"/>
                  </a:lnTo>
                  <a:lnTo>
                    <a:pt x="466" y="1721"/>
                  </a:lnTo>
                  <a:cubicBezTo>
                    <a:pt x="466" y="1515"/>
                    <a:pt x="551" y="1413"/>
                    <a:pt x="720" y="1413"/>
                  </a:cubicBezTo>
                  <a:cubicBezTo>
                    <a:pt x="890" y="1413"/>
                    <a:pt x="975" y="1515"/>
                    <a:pt x="975" y="1721"/>
                  </a:cubicBezTo>
                  <a:lnTo>
                    <a:pt x="975" y="2423"/>
                  </a:lnTo>
                  <a:cubicBezTo>
                    <a:pt x="975" y="2625"/>
                    <a:pt x="890" y="2726"/>
                    <a:pt x="720" y="2726"/>
                  </a:cubicBezTo>
                  <a:cubicBezTo>
                    <a:pt x="551" y="2726"/>
                    <a:pt x="466" y="2625"/>
                    <a:pt x="466" y="2423"/>
                  </a:cubicBezTo>
                  <a:lnTo>
                    <a:pt x="466" y="2140"/>
                  </a:lnTo>
                  <a:lnTo>
                    <a:pt x="0" y="2140"/>
                  </a:lnTo>
                  <a:lnTo>
                    <a:pt x="0" y="2386"/>
                  </a:lnTo>
                  <a:cubicBezTo>
                    <a:pt x="0" y="2640"/>
                    <a:pt x="64" y="2834"/>
                    <a:pt x="189" y="2970"/>
                  </a:cubicBezTo>
                  <a:cubicBezTo>
                    <a:pt x="313" y="3105"/>
                    <a:pt x="495" y="3174"/>
                    <a:pt x="735" y="3174"/>
                  </a:cubicBezTo>
                  <a:cubicBezTo>
                    <a:pt x="973" y="3172"/>
                    <a:pt x="1155" y="3105"/>
                    <a:pt x="1281" y="2970"/>
                  </a:cubicBezTo>
                  <a:cubicBezTo>
                    <a:pt x="1405" y="2834"/>
                    <a:pt x="1469" y="2640"/>
                    <a:pt x="1469" y="2386"/>
                  </a:cubicBezTo>
                  <a:lnTo>
                    <a:pt x="1469" y="1681"/>
                  </a:lnTo>
                  <a:cubicBezTo>
                    <a:pt x="1469" y="1449"/>
                    <a:pt x="1421" y="1272"/>
                    <a:pt x="1329" y="1149"/>
                  </a:cubicBezTo>
                  <a:cubicBezTo>
                    <a:pt x="1236" y="1028"/>
                    <a:pt x="1101" y="965"/>
                    <a:pt x="922" y="965"/>
                  </a:cubicBezTo>
                  <a:cubicBezTo>
                    <a:pt x="732" y="965"/>
                    <a:pt x="590" y="1042"/>
                    <a:pt x="498" y="1193"/>
                  </a:cubicBezTo>
                  <a:lnTo>
                    <a:pt x="488" y="1193"/>
                  </a:lnTo>
                  <a:lnTo>
                    <a:pt x="528" y="449"/>
                  </a:lnTo>
                  <a:lnTo>
                    <a:pt x="1386" y="449"/>
                  </a:lnTo>
                  <a:lnTo>
                    <a:pt x="13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6802302" y="3206346"/>
              <a:ext cx="27292" cy="58825"/>
            </a:xfrm>
            <a:custGeom>
              <a:rect b="b" l="l" r="r" t="t"/>
              <a:pathLst>
                <a:path extrusionOk="0" h="3218" w="1493">
                  <a:moveTo>
                    <a:pt x="747" y="447"/>
                  </a:moveTo>
                  <a:cubicBezTo>
                    <a:pt x="916" y="447"/>
                    <a:pt x="1000" y="550"/>
                    <a:pt x="1000" y="756"/>
                  </a:cubicBezTo>
                  <a:lnTo>
                    <a:pt x="1000" y="2462"/>
                  </a:lnTo>
                  <a:cubicBezTo>
                    <a:pt x="1000" y="2668"/>
                    <a:pt x="916" y="2770"/>
                    <a:pt x="747" y="2770"/>
                  </a:cubicBezTo>
                  <a:cubicBezTo>
                    <a:pt x="576" y="2770"/>
                    <a:pt x="492" y="2668"/>
                    <a:pt x="492" y="2462"/>
                  </a:cubicBezTo>
                  <a:lnTo>
                    <a:pt x="492" y="756"/>
                  </a:lnTo>
                  <a:cubicBezTo>
                    <a:pt x="492" y="550"/>
                    <a:pt x="576" y="447"/>
                    <a:pt x="747" y="447"/>
                  </a:cubicBezTo>
                  <a:close/>
                  <a:moveTo>
                    <a:pt x="747" y="0"/>
                  </a:moveTo>
                  <a:cubicBezTo>
                    <a:pt x="506" y="0"/>
                    <a:pt x="321" y="69"/>
                    <a:pt x="192" y="206"/>
                  </a:cubicBezTo>
                  <a:cubicBezTo>
                    <a:pt x="64" y="343"/>
                    <a:pt x="0" y="537"/>
                    <a:pt x="0" y="786"/>
                  </a:cubicBezTo>
                  <a:lnTo>
                    <a:pt x="0" y="2430"/>
                  </a:lnTo>
                  <a:cubicBezTo>
                    <a:pt x="0" y="2680"/>
                    <a:pt x="64" y="2875"/>
                    <a:pt x="192" y="3012"/>
                  </a:cubicBezTo>
                  <a:cubicBezTo>
                    <a:pt x="321" y="3149"/>
                    <a:pt x="506" y="3218"/>
                    <a:pt x="747" y="3218"/>
                  </a:cubicBezTo>
                  <a:cubicBezTo>
                    <a:pt x="987" y="3218"/>
                    <a:pt x="1172" y="3149"/>
                    <a:pt x="1300" y="3012"/>
                  </a:cubicBezTo>
                  <a:cubicBezTo>
                    <a:pt x="1427" y="2875"/>
                    <a:pt x="1493" y="2680"/>
                    <a:pt x="1493" y="2430"/>
                  </a:cubicBezTo>
                  <a:lnTo>
                    <a:pt x="1493" y="786"/>
                  </a:lnTo>
                  <a:cubicBezTo>
                    <a:pt x="1493" y="537"/>
                    <a:pt x="1427" y="343"/>
                    <a:pt x="1300" y="206"/>
                  </a:cubicBezTo>
                  <a:cubicBezTo>
                    <a:pt x="1172" y="69"/>
                    <a:pt x="98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6835151" y="3206346"/>
              <a:ext cx="42391" cy="58825"/>
            </a:xfrm>
            <a:custGeom>
              <a:rect b="b" l="l" r="r" t="t"/>
              <a:pathLst>
                <a:path extrusionOk="0" h="3218" w="2319">
                  <a:moveTo>
                    <a:pt x="474" y="282"/>
                  </a:moveTo>
                  <a:cubicBezTo>
                    <a:pt x="581" y="282"/>
                    <a:pt x="633" y="348"/>
                    <a:pt x="633" y="479"/>
                  </a:cubicBezTo>
                  <a:lnTo>
                    <a:pt x="633" y="1304"/>
                  </a:lnTo>
                  <a:cubicBezTo>
                    <a:pt x="635" y="1435"/>
                    <a:pt x="581" y="1502"/>
                    <a:pt x="474" y="1502"/>
                  </a:cubicBezTo>
                  <a:cubicBezTo>
                    <a:pt x="367" y="1502"/>
                    <a:pt x="313" y="1437"/>
                    <a:pt x="313" y="1304"/>
                  </a:cubicBezTo>
                  <a:lnTo>
                    <a:pt x="313" y="479"/>
                  </a:lnTo>
                  <a:cubicBezTo>
                    <a:pt x="314" y="348"/>
                    <a:pt x="369" y="282"/>
                    <a:pt x="474" y="282"/>
                  </a:cubicBezTo>
                  <a:close/>
                  <a:moveTo>
                    <a:pt x="474" y="0"/>
                  </a:moveTo>
                  <a:cubicBezTo>
                    <a:pt x="319" y="0"/>
                    <a:pt x="201" y="43"/>
                    <a:pt x="120" y="129"/>
                  </a:cubicBezTo>
                  <a:cubicBezTo>
                    <a:pt x="40" y="215"/>
                    <a:pt x="0" y="340"/>
                    <a:pt x="0" y="501"/>
                  </a:cubicBezTo>
                  <a:lnTo>
                    <a:pt x="0" y="1282"/>
                  </a:lnTo>
                  <a:cubicBezTo>
                    <a:pt x="0" y="1443"/>
                    <a:pt x="40" y="1567"/>
                    <a:pt x="120" y="1654"/>
                  </a:cubicBezTo>
                  <a:cubicBezTo>
                    <a:pt x="201" y="1740"/>
                    <a:pt x="319" y="1783"/>
                    <a:pt x="474" y="1783"/>
                  </a:cubicBezTo>
                  <a:cubicBezTo>
                    <a:pt x="628" y="1783"/>
                    <a:pt x="745" y="1740"/>
                    <a:pt x="826" y="1654"/>
                  </a:cubicBezTo>
                  <a:cubicBezTo>
                    <a:pt x="908" y="1567"/>
                    <a:pt x="947" y="1443"/>
                    <a:pt x="947" y="1282"/>
                  </a:cubicBezTo>
                  <a:lnTo>
                    <a:pt x="947" y="501"/>
                  </a:lnTo>
                  <a:cubicBezTo>
                    <a:pt x="947" y="340"/>
                    <a:pt x="906" y="215"/>
                    <a:pt x="826" y="129"/>
                  </a:cubicBezTo>
                  <a:cubicBezTo>
                    <a:pt x="746" y="43"/>
                    <a:pt x="628" y="0"/>
                    <a:pt x="474" y="0"/>
                  </a:cubicBezTo>
                  <a:close/>
                  <a:moveTo>
                    <a:pt x="1845" y="1716"/>
                  </a:moveTo>
                  <a:cubicBezTo>
                    <a:pt x="1952" y="1716"/>
                    <a:pt x="2006" y="1781"/>
                    <a:pt x="2006" y="1912"/>
                  </a:cubicBezTo>
                  <a:lnTo>
                    <a:pt x="2006" y="2739"/>
                  </a:lnTo>
                  <a:cubicBezTo>
                    <a:pt x="2006" y="2870"/>
                    <a:pt x="1952" y="2935"/>
                    <a:pt x="1845" y="2935"/>
                  </a:cubicBezTo>
                  <a:cubicBezTo>
                    <a:pt x="1738" y="2935"/>
                    <a:pt x="1684" y="2870"/>
                    <a:pt x="1684" y="2739"/>
                  </a:cubicBezTo>
                  <a:lnTo>
                    <a:pt x="1684" y="1912"/>
                  </a:lnTo>
                  <a:cubicBezTo>
                    <a:pt x="1684" y="1781"/>
                    <a:pt x="1738" y="1716"/>
                    <a:pt x="1845" y="1716"/>
                  </a:cubicBezTo>
                  <a:close/>
                  <a:moveTo>
                    <a:pt x="1607" y="45"/>
                  </a:moveTo>
                  <a:lnTo>
                    <a:pt x="399" y="3173"/>
                  </a:lnTo>
                  <a:lnTo>
                    <a:pt x="710" y="3173"/>
                  </a:lnTo>
                  <a:lnTo>
                    <a:pt x="1922" y="45"/>
                  </a:lnTo>
                  <a:close/>
                  <a:moveTo>
                    <a:pt x="1845" y="1434"/>
                  </a:moveTo>
                  <a:cubicBezTo>
                    <a:pt x="1689" y="1434"/>
                    <a:pt x="1572" y="1478"/>
                    <a:pt x="1491" y="1564"/>
                  </a:cubicBezTo>
                  <a:cubicBezTo>
                    <a:pt x="1411" y="1650"/>
                    <a:pt x="1371" y="1773"/>
                    <a:pt x="1371" y="1936"/>
                  </a:cubicBezTo>
                  <a:lnTo>
                    <a:pt x="1371" y="2717"/>
                  </a:lnTo>
                  <a:cubicBezTo>
                    <a:pt x="1371" y="2878"/>
                    <a:pt x="1411" y="3001"/>
                    <a:pt x="1491" y="3087"/>
                  </a:cubicBezTo>
                  <a:cubicBezTo>
                    <a:pt x="1572" y="3173"/>
                    <a:pt x="1690" y="3218"/>
                    <a:pt x="1845" y="3218"/>
                  </a:cubicBezTo>
                  <a:cubicBezTo>
                    <a:pt x="2000" y="3218"/>
                    <a:pt x="2118" y="3175"/>
                    <a:pt x="2197" y="3087"/>
                  </a:cubicBezTo>
                  <a:cubicBezTo>
                    <a:pt x="2279" y="3001"/>
                    <a:pt x="2319" y="2876"/>
                    <a:pt x="2319" y="2717"/>
                  </a:cubicBezTo>
                  <a:lnTo>
                    <a:pt x="2319" y="1936"/>
                  </a:lnTo>
                  <a:cubicBezTo>
                    <a:pt x="2319" y="1773"/>
                    <a:pt x="2277" y="1650"/>
                    <a:pt x="2197" y="1564"/>
                  </a:cubicBezTo>
                  <a:cubicBezTo>
                    <a:pt x="2118" y="1478"/>
                    <a:pt x="2000" y="1434"/>
                    <a:pt x="1845" y="14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7028151" y="3523906"/>
              <a:ext cx="75679" cy="163058"/>
            </a:xfrm>
            <a:custGeom>
              <a:rect b="b" l="l" r="r" t="t"/>
              <a:pathLst>
                <a:path extrusionOk="0" h="8920" w="4140">
                  <a:moveTo>
                    <a:pt x="2070" y="1238"/>
                  </a:moveTo>
                  <a:cubicBezTo>
                    <a:pt x="2540" y="1239"/>
                    <a:pt x="2776" y="1523"/>
                    <a:pt x="2776" y="2094"/>
                  </a:cubicBezTo>
                  <a:lnTo>
                    <a:pt x="2776" y="6826"/>
                  </a:lnTo>
                  <a:cubicBezTo>
                    <a:pt x="2776" y="7395"/>
                    <a:pt x="2540" y="7681"/>
                    <a:pt x="2070" y="7681"/>
                  </a:cubicBezTo>
                  <a:cubicBezTo>
                    <a:pt x="1599" y="7681"/>
                    <a:pt x="1363" y="7397"/>
                    <a:pt x="1363" y="6826"/>
                  </a:cubicBezTo>
                  <a:lnTo>
                    <a:pt x="1363" y="2094"/>
                  </a:lnTo>
                  <a:cubicBezTo>
                    <a:pt x="1363" y="1523"/>
                    <a:pt x="1598" y="1238"/>
                    <a:pt x="2070" y="1238"/>
                  </a:cubicBezTo>
                  <a:close/>
                  <a:moveTo>
                    <a:pt x="2070" y="0"/>
                  </a:moveTo>
                  <a:cubicBezTo>
                    <a:pt x="1400" y="0"/>
                    <a:pt x="888" y="190"/>
                    <a:pt x="534" y="570"/>
                  </a:cubicBezTo>
                  <a:cubicBezTo>
                    <a:pt x="179" y="949"/>
                    <a:pt x="0" y="1486"/>
                    <a:pt x="0" y="2180"/>
                  </a:cubicBezTo>
                  <a:lnTo>
                    <a:pt x="0" y="6740"/>
                  </a:lnTo>
                  <a:cubicBezTo>
                    <a:pt x="0" y="7433"/>
                    <a:pt x="179" y="7971"/>
                    <a:pt x="534" y="8350"/>
                  </a:cubicBezTo>
                  <a:cubicBezTo>
                    <a:pt x="888" y="8730"/>
                    <a:pt x="1402" y="8919"/>
                    <a:pt x="2070" y="8919"/>
                  </a:cubicBezTo>
                  <a:cubicBezTo>
                    <a:pt x="2738" y="8919"/>
                    <a:pt x="3251" y="8730"/>
                    <a:pt x="3607" y="8350"/>
                  </a:cubicBezTo>
                  <a:cubicBezTo>
                    <a:pt x="3961" y="7969"/>
                    <a:pt x="4139" y="7433"/>
                    <a:pt x="4139" y="6740"/>
                  </a:cubicBezTo>
                  <a:lnTo>
                    <a:pt x="4139" y="2180"/>
                  </a:lnTo>
                  <a:cubicBezTo>
                    <a:pt x="4139" y="1486"/>
                    <a:pt x="3961" y="949"/>
                    <a:pt x="3607" y="570"/>
                  </a:cubicBezTo>
                  <a:cubicBezTo>
                    <a:pt x="3251" y="190"/>
                    <a:pt x="2739" y="0"/>
                    <a:pt x="2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7118728" y="3523870"/>
              <a:ext cx="74308" cy="163094"/>
            </a:xfrm>
            <a:custGeom>
              <a:rect b="b" l="l" r="r" t="t"/>
              <a:pathLst>
                <a:path extrusionOk="0" h="8922" w="4065">
                  <a:moveTo>
                    <a:pt x="2033" y="1"/>
                  </a:moveTo>
                  <a:cubicBezTo>
                    <a:pt x="1389" y="1"/>
                    <a:pt x="895" y="187"/>
                    <a:pt x="554" y="559"/>
                  </a:cubicBezTo>
                  <a:cubicBezTo>
                    <a:pt x="211" y="930"/>
                    <a:pt x="39" y="1463"/>
                    <a:pt x="39" y="2156"/>
                  </a:cubicBezTo>
                  <a:lnTo>
                    <a:pt x="39" y="2616"/>
                  </a:lnTo>
                  <a:lnTo>
                    <a:pt x="1327" y="2616"/>
                  </a:lnTo>
                  <a:lnTo>
                    <a:pt x="1327" y="2046"/>
                  </a:lnTo>
                  <a:cubicBezTo>
                    <a:pt x="1327" y="1509"/>
                    <a:pt x="1545" y="1240"/>
                    <a:pt x="1984" y="1240"/>
                  </a:cubicBezTo>
                  <a:cubicBezTo>
                    <a:pt x="2191" y="1240"/>
                    <a:pt x="2355" y="1311"/>
                    <a:pt x="2480" y="1452"/>
                  </a:cubicBezTo>
                  <a:cubicBezTo>
                    <a:pt x="2603" y="1592"/>
                    <a:pt x="2665" y="1810"/>
                    <a:pt x="2665" y="2107"/>
                  </a:cubicBezTo>
                  <a:lnTo>
                    <a:pt x="2665" y="2740"/>
                  </a:lnTo>
                  <a:cubicBezTo>
                    <a:pt x="2665" y="3070"/>
                    <a:pt x="2596" y="3306"/>
                    <a:pt x="2461" y="3446"/>
                  </a:cubicBezTo>
                  <a:cubicBezTo>
                    <a:pt x="2325" y="3587"/>
                    <a:pt x="2121" y="3657"/>
                    <a:pt x="1848" y="3657"/>
                  </a:cubicBezTo>
                  <a:lnTo>
                    <a:pt x="1353" y="3657"/>
                  </a:lnTo>
                  <a:lnTo>
                    <a:pt x="1353" y="4896"/>
                  </a:lnTo>
                  <a:lnTo>
                    <a:pt x="1810" y="4896"/>
                  </a:lnTo>
                  <a:cubicBezTo>
                    <a:pt x="2124" y="4896"/>
                    <a:pt x="2352" y="4980"/>
                    <a:pt x="2493" y="5149"/>
                  </a:cubicBezTo>
                  <a:cubicBezTo>
                    <a:pt x="2631" y="5318"/>
                    <a:pt x="2703" y="5602"/>
                    <a:pt x="2703" y="5997"/>
                  </a:cubicBezTo>
                  <a:lnTo>
                    <a:pt x="2703" y="6704"/>
                  </a:lnTo>
                  <a:cubicBezTo>
                    <a:pt x="2703" y="7067"/>
                    <a:pt x="2642" y="7321"/>
                    <a:pt x="2523" y="7466"/>
                  </a:cubicBezTo>
                  <a:cubicBezTo>
                    <a:pt x="2403" y="7609"/>
                    <a:pt x="2228" y="7683"/>
                    <a:pt x="1995" y="7683"/>
                  </a:cubicBezTo>
                  <a:cubicBezTo>
                    <a:pt x="1525" y="7683"/>
                    <a:pt x="1290" y="7397"/>
                    <a:pt x="1290" y="6826"/>
                  </a:cubicBezTo>
                  <a:lnTo>
                    <a:pt x="1290" y="6059"/>
                  </a:lnTo>
                  <a:lnTo>
                    <a:pt x="2" y="6059"/>
                  </a:lnTo>
                  <a:lnTo>
                    <a:pt x="2" y="6766"/>
                  </a:lnTo>
                  <a:cubicBezTo>
                    <a:pt x="1" y="7459"/>
                    <a:pt x="173" y="7992"/>
                    <a:pt x="515" y="8363"/>
                  </a:cubicBezTo>
                  <a:cubicBezTo>
                    <a:pt x="858" y="8735"/>
                    <a:pt x="1364" y="8921"/>
                    <a:pt x="2033" y="8921"/>
                  </a:cubicBezTo>
                  <a:cubicBezTo>
                    <a:pt x="2701" y="8921"/>
                    <a:pt x="3207" y="8736"/>
                    <a:pt x="3550" y="8370"/>
                  </a:cubicBezTo>
                  <a:cubicBezTo>
                    <a:pt x="3892" y="8003"/>
                    <a:pt x="4065" y="7472"/>
                    <a:pt x="4065" y="6779"/>
                  </a:cubicBezTo>
                  <a:lnTo>
                    <a:pt x="4065" y="6010"/>
                  </a:lnTo>
                  <a:cubicBezTo>
                    <a:pt x="4065" y="5548"/>
                    <a:pt x="3986" y="5168"/>
                    <a:pt x="3829" y="4870"/>
                  </a:cubicBezTo>
                  <a:cubicBezTo>
                    <a:pt x="3671" y="4574"/>
                    <a:pt x="3416" y="4358"/>
                    <a:pt x="3062" y="4226"/>
                  </a:cubicBezTo>
                  <a:lnTo>
                    <a:pt x="3062" y="4202"/>
                  </a:lnTo>
                  <a:cubicBezTo>
                    <a:pt x="3392" y="4076"/>
                    <a:pt x="3636" y="3872"/>
                    <a:pt x="3792" y="3587"/>
                  </a:cubicBezTo>
                  <a:cubicBezTo>
                    <a:pt x="3950" y="3301"/>
                    <a:pt x="4028" y="2925"/>
                    <a:pt x="4028" y="2453"/>
                  </a:cubicBezTo>
                  <a:lnTo>
                    <a:pt x="4028" y="2144"/>
                  </a:lnTo>
                  <a:cubicBezTo>
                    <a:pt x="4028" y="1450"/>
                    <a:pt x="3859" y="919"/>
                    <a:pt x="3519" y="553"/>
                  </a:cubicBezTo>
                  <a:cubicBezTo>
                    <a:pt x="3181" y="184"/>
                    <a:pt x="2685" y="1"/>
                    <a:pt x="20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6664763" y="3459999"/>
              <a:ext cx="314782" cy="314782"/>
            </a:xfrm>
            <a:custGeom>
              <a:rect b="b" l="l" r="r" t="t"/>
              <a:pathLst>
                <a:path extrusionOk="0" h="17220" w="17220">
                  <a:moveTo>
                    <a:pt x="8610" y="2262"/>
                  </a:moveTo>
                  <a:cubicBezTo>
                    <a:pt x="12111" y="2262"/>
                    <a:pt x="14957" y="5110"/>
                    <a:pt x="14957" y="8610"/>
                  </a:cubicBezTo>
                  <a:cubicBezTo>
                    <a:pt x="14957" y="12109"/>
                    <a:pt x="12110" y="14957"/>
                    <a:pt x="8610" y="14957"/>
                  </a:cubicBezTo>
                  <a:cubicBezTo>
                    <a:pt x="5111" y="14957"/>
                    <a:pt x="2263" y="12109"/>
                    <a:pt x="2263" y="8610"/>
                  </a:cubicBezTo>
                  <a:cubicBezTo>
                    <a:pt x="2263" y="5110"/>
                    <a:pt x="5111" y="2262"/>
                    <a:pt x="8610" y="2262"/>
                  </a:cubicBezTo>
                  <a:close/>
                  <a:moveTo>
                    <a:pt x="8610" y="0"/>
                  </a:moveTo>
                  <a:cubicBezTo>
                    <a:pt x="3864" y="0"/>
                    <a:pt x="1" y="3863"/>
                    <a:pt x="1" y="8610"/>
                  </a:cubicBezTo>
                  <a:cubicBezTo>
                    <a:pt x="1" y="13358"/>
                    <a:pt x="3862" y="17219"/>
                    <a:pt x="8610" y="17219"/>
                  </a:cubicBezTo>
                  <a:cubicBezTo>
                    <a:pt x="13358" y="17219"/>
                    <a:pt x="17220" y="13356"/>
                    <a:pt x="17220" y="8610"/>
                  </a:cubicBezTo>
                  <a:cubicBezTo>
                    <a:pt x="17220" y="3863"/>
                    <a:pt x="13358" y="0"/>
                    <a:pt x="8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6664763" y="3459999"/>
              <a:ext cx="314782" cy="314782"/>
            </a:xfrm>
            <a:custGeom>
              <a:rect b="b" l="l" r="r" t="t"/>
              <a:pathLst>
                <a:path extrusionOk="0" h="17220" w="17220">
                  <a:moveTo>
                    <a:pt x="8610" y="0"/>
                  </a:moveTo>
                  <a:cubicBezTo>
                    <a:pt x="7985" y="0"/>
                    <a:pt x="7478" y="505"/>
                    <a:pt x="7478" y="1130"/>
                  </a:cubicBezTo>
                  <a:cubicBezTo>
                    <a:pt x="7478" y="1755"/>
                    <a:pt x="7985" y="2262"/>
                    <a:pt x="8610" y="2262"/>
                  </a:cubicBezTo>
                  <a:cubicBezTo>
                    <a:pt x="12111" y="2262"/>
                    <a:pt x="14957" y="5110"/>
                    <a:pt x="14957" y="8610"/>
                  </a:cubicBezTo>
                  <a:cubicBezTo>
                    <a:pt x="14957" y="12109"/>
                    <a:pt x="12110" y="14957"/>
                    <a:pt x="8610" y="14957"/>
                  </a:cubicBezTo>
                  <a:cubicBezTo>
                    <a:pt x="5111" y="14957"/>
                    <a:pt x="2263" y="12109"/>
                    <a:pt x="2263" y="8610"/>
                  </a:cubicBezTo>
                  <a:cubicBezTo>
                    <a:pt x="2255" y="7991"/>
                    <a:pt x="1751" y="7494"/>
                    <a:pt x="1133" y="7494"/>
                  </a:cubicBezTo>
                  <a:cubicBezTo>
                    <a:pt x="512" y="7494"/>
                    <a:pt x="9" y="7991"/>
                    <a:pt x="1" y="8610"/>
                  </a:cubicBezTo>
                  <a:cubicBezTo>
                    <a:pt x="1" y="13358"/>
                    <a:pt x="3862" y="17219"/>
                    <a:pt x="8610" y="17219"/>
                  </a:cubicBezTo>
                  <a:cubicBezTo>
                    <a:pt x="13358" y="17219"/>
                    <a:pt x="17220" y="13356"/>
                    <a:pt x="17220" y="8610"/>
                  </a:cubicBezTo>
                  <a:cubicBezTo>
                    <a:pt x="17220" y="3862"/>
                    <a:pt x="13358" y="0"/>
                    <a:pt x="8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6769708" y="3587795"/>
              <a:ext cx="26981" cy="57198"/>
            </a:xfrm>
            <a:custGeom>
              <a:rect b="b" l="l" r="r" t="t"/>
              <a:pathLst>
                <a:path extrusionOk="0" h="3129" w="1476">
                  <a:moveTo>
                    <a:pt x="1" y="0"/>
                  </a:moveTo>
                  <a:lnTo>
                    <a:pt x="1" y="448"/>
                  </a:lnTo>
                  <a:lnTo>
                    <a:pt x="993" y="448"/>
                  </a:lnTo>
                  <a:lnTo>
                    <a:pt x="207" y="3129"/>
                  </a:lnTo>
                  <a:lnTo>
                    <a:pt x="707" y="3129"/>
                  </a:lnTo>
                  <a:lnTo>
                    <a:pt x="1476" y="429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6802704" y="3587795"/>
              <a:ext cx="26872" cy="58021"/>
            </a:xfrm>
            <a:custGeom>
              <a:rect b="b" l="l" r="r" t="t"/>
              <a:pathLst>
                <a:path extrusionOk="0" h="3174" w="1470">
                  <a:moveTo>
                    <a:pt x="90" y="0"/>
                  </a:moveTo>
                  <a:lnTo>
                    <a:pt x="1" y="1748"/>
                  </a:lnTo>
                  <a:lnTo>
                    <a:pt x="465" y="1748"/>
                  </a:lnTo>
                  <a:lnTo>
                    <a:pt x="465" y="1721"/>
                  </a:lnTo>
                  <a:cubicBezTo>
                    <a:pt x="465" y="1517"/>
                    <a:pt x="551" y="1413"/>
                    <a:pt x="720" y="1413"/>
                  </a:cubicBezTo>
                  <a:cubicBezTo>
                    <a:pt x="890" y="1413"/>
                    <a:pt x="975" y="1517"/>
                    <a:pt x="975" y="1721"/>
                  </a:cubicBezTo>
                  <a:lnTo>
                    <a:pt x="975" y="2422"/>
                  </a:lnTo>
                  <a:cubicBezTo>
                    <a:pt x="975" y="2625"/>
                    <a:pt x="890" y="2727"/>
                    <a:pt x="720" y="2727"/>
                  </a:cubicBezTo>
                  <a:cubicBezTo>
                    <a:pt x="549" y="2727"/>
                    <a:pt x="465" y="2625"/>
                    <a:pt x="465" y="2422"/>
                  </a:cubicBezTo>
                  <a:lnTo>
                    <a:pt x="465" y="2142"/>
                  </a:lnTo>
                  <a:lnTo>
                    <a:pt x="1" y="2142"/>
                  </a:lnTo>
                  <a:lnTo>
                    <a:pt x="1" y="2387"/>
                  </a:lnTo>
                  <a:cubicBezTo>
                    <a:pt x="1" y="2641"/>
                    <a:pt x="63" y="2835"/>
                    <a:pt x="189" y="2969"/>
                  </a:cubicBezTo>
                  <a:cubicBezTo>
                    <a:pt x="313" y="3105"/>
                    <a:pt x="495" y="3173"/>
                    <a:pt x="733" y="3173"/>
                  </a:cubicBezTo>
                  <a:cubicBezTo>
                    <a:pt x="973" y="3172"/>
                    <a:pt x="1155" y="3105"/>
                    <a:pt x="1281" y="2969"/>
                  </a:cubicBezTo>
                  <a:cubicBezTo>
                    <a:pt x="1405" y="2835"/>
                    <a:pt x="1469" y="2641"/>
                    <a:pt x="1469" y="2387"/>
                  </a:cubicBezTo>
                  <a:lnTo>
                    <a:pt x="1469" y="1681"/>
                  </a:lnTo>
                  <a:cubicBezTo>
                    <a:pt x="1469" y="1448"/>
                    <a:pt x="1421" y="1273"/>
                    <a:pt x="1329" y="1150"/>
                  </a:cubicBezTo>
                  <a:cubicBezTo>
                    <a:pt x="1236" y="1026"/>
                    <a:pt x="1101" y="967"/>
                    <a:pt x="922" y="967"/>
                  </a:cubicBezTo>
                  <a:cubicBezTo>
                    <a:pt x="733" y="967"/>
                    <a:pt x="591" y="1041"/>
                    <a:pt x="498" y="1195"/>
                  </a:cubicBezTo>
                  <a:lnTo>
                    <a:pt x="489" y="1195"/>
                  </a:lnTo>
                  <a:lnTo>
                    <a:pt x="529" y="448"/>
                  </a:lnTo>
                  <a:lnTo>
                    <a:pt x="1386" y="4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6835151" y="3587009"/>
              <a:ext cx="42391" cy="58807"/>
            </a:xfrm>
            <a:custGeom>
              <a:rect b="b" l="l" r="r" t="t"/>
              <a:pathLst>
                <a:path extrusionOk="0" h="3217" w="2319">
                  <a:moveTo>
                    <a:pt x="474" y="281"/>
                  </a:moveTo>
                  <a:cubicBezTo>
                    <a:pt x="581" y="281"/>
                    <a:pt x="633" y="346"/>
                    <a:pt x="633" y="477"/>
                  </a:cubicBezTo>
                  <a:lnTo>
                    <a:pt x="633" y="1303"/>
                  </a:lnTo>
                  <a:cubicBezTo>
                    <a:pt x="633" y="1435"/>
                    <a:pt x="582" y="1501"/>
                    <a:pt x="474" y="1501"/>
                  </a:cubicBezTo>
                  <a:cubicBezTo>
                    <a:pt x="367" y="1501"/>
                    <a:pt x="313" y="1435"/>
                    <a:pt x="313" y="1303"/>
                  </a:cubicBezTo>
                  <a:lnTo>
                    <a:pt x="313" y="477"/>
                  </a:lnTo>
                  <a:cubicBezTo>
                    <a:pt x="314" y="346"/>
                    <a:pt x="369" y="281"/>
                    <a:pt x="474" y="281"/>
                  </a:cubicBezTo>
                  <a:close/>
                  <a:moveTo>
                    <a:pt x="474" y="0"/>
                  </a:moveTo>
                  <a:cubicBezTo>
                    <a:pt x="319" y="0"/>
                    <a:pt x="201" y="43"/>
                    <a:pt x="120" y="129"/>
                  </a:cubicBezTo>
                  <a:cubicBezTo>
                    <a:pt x="40" y="216"/>
                    <a:pt x="0" y="340"/>
                    <a:pt x="0" y="501"/>
                  </a:cubicBezTo>
                  <a:lnTo>
                    <a:pt x="0" y="1282"/>
                  </a:lnTo>
                  <a:cubicBezTo>
                    <a:pt x="0" y="1442"/>
                    <a:pt x="40" y="1566"/>
                    <a:pt x="120" y="1652"/>
                  </a:cubicBezTo>
                  <a:cubicBezTo>
                    <a:pt x="201" y="1740"/>
                    <a:pt x="319" y="1783"/>
                    <a:pt x="474" y="1783"/>
                  </a:cubicBezTo>
                  <a:cubicBezTo>
                    <a:pt x="628" y="1783"/>
                    <a:pt x="745" y="1738"/>
                    <a:pt x="826" y="1652"/>
                  </a:cubicBezTo>
                  <a:cubicBezTo>
                    <a:pt x="906" y="1566"/>
                    <a:pt x="946" y="1443"/>
                    <a:pt x="946" y="1282"/>
                  </a:cubicBezTo>
                  <a:lnTo>
                    <a:pt x="946" y="501"/>
                  </a:lnTo>
                  <a:cubicBezTo>
                    <a:pt x="946" y="340"/>
                    <a:pt x="906" y="216"/>
                    <a:pt x="826" y="129"/>
                  </a:cubicBezTo>
                  <a:cubicBezTo>
                    <a:pt x="745" y="43"/>
                    <a:pt x="628" y="0"/>
                    <a:pt x="474" y="0"/>
                  </a:cubicBezTo>
                  <a:close/>
                  <a:moveTo>
                    <a:pt x="1845" y="1714"/>
                  </a:moveTo>
                  <a:cubicBezTo>
                    <a:pt x="1952" y="1714"/>
                    <a:pt x="2006" y="1781"/>
                    <a:pt x="2006" y="1912"/>
                  </a:cubicBezTo>
                  <a:lnTo>
                    <a:pt x="2006" y="2738"/>
                  </a:lnTo>
                  <a:cubicBezTo>
                    <a:pt x="2006" y="2869"/>
                    <a:pt x="1952" y="2934"/>
                    <a:pt x="1845" y="2934"/>
                  </a:cubicBezTo>
                  <a:cubicBezTo>
                    <a:pt x="1738" y="2934"/>
                    <a:pt x="1684" y="2869"/>
                    <a:pt x="1684" y="2738"/>
                  </a:cubicBezTo>
                  <a:lnTo>
                    <a:pt x="1684" y="1912"/>
                  </a:lnTo>
                  <a:cubicBezTo>
                    <a:pt x="1684" y="1781"/>
                    <a:pt x="1738" y="1714"/>
                    <a:pt x="1845" y="1714"/>
                  </a:cubicBezTo>
                  <a:close/>
                  <a:moveTo>
                    <a:pt x="1607" y="43"/>
                  </a:moveTo>
                  <a:lnTo>
                    <a:pt x="399" y="3172"/>
                  </a:lnTo>
                  <a:lnTo>
                    <a:pt x="710" y="3172"/>
                  </a:lnTo>
                  <a:lnTo>
                    <a:pt x="1922" y="43"/>
                  </a:lnTo>
                  <a:close/>
                  <a:moveTo>
                    <a:pt x="1845" y="1434"/>
                  </a:moveTo>
                  <a:cubicBezTo>
                    <a:pt x="1689" y="1434"/>
                    <a:pt x="1572" y="1477"/>
                    <a:pt x="1491" y="1563"/>
                  </a:cubicBezTo>
                  <a:cubicBezTo>
                    <a:pt x="1411" y="1649"/>
                    <a:pt x="1371" y="1773"/>
                    <a:pt x="1371" y="1934"/>
                  </a:cubicBezTo>
                  <a:lnTo>
                    <a:pt x="1371" y="2716"/>
                  </a:lnTo>
                  <a:cubicBezTo>
                    <a:pt x="1371" y="2877"/>
                    <a:pt x="1411" y="3001"/>
                    <a:pt x="1491" y="3087"/>
                  </a:cubicBezTo>
                  <a:cubicBezTo>
                    <a:pt x="1572" y="3173"/>
                    <a:pt x="1690" y="3216"/>
                    <a:pt x="1845" y="3216"/>
                  </a:cubicBezTo>
                  <a:cubicBezTo>
                    <a:pt x="2000" y="3216"/>
                    <a:pt x="2118" y="3173"/>
                    <a:pt x="2197" y="3087"/>
                  </a:cubicBezTo>
                  <a:cubicBezTo>
                    <a:pt x="2279" y="2999"/>
                    <a:pt x="2319" y="2877"/>
                    <a:pt x="2319" y="2716"/>
                  </a:cubicBezTo>
                  <a:lnTo>
                    <a:pt x="2319" y="1934"/>
                  </a:lnTo>
                  <a:cubicBezTo>
                    <a:pt x="2319" y="1773"/>
                    <a:pt x="2277" y="1649"/>
                    <a:pt x="2197" y="1563"/>
                  </a:cubicBezTo>
                  <a:cubicBezTo>
                    <a:pt x="2118" y="1477"/>
                    <a:pt x="2000" y="1434"/>
                    <a:pt x="1845" y="14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7029632" y="3913051"/>
              <a:ext cx="75679" cy="163058"/>
            </a:xfrm>
            <a:custGeom>
              <a:rect b="b" l="l" r="r" t="t"/>
              <a:pathLst>
                <a:path extrusionOk="0" h="8920" w="4140">
                  <a:moveTo>
                    <a:pt x="2070" y="1238"/>
                  </a:moveTo>
                  <a:cubicBezTo>
                    <a:pt x="2540" y="1239"/>
                    <a:pt x="2776" y="1523"/>
                    <a:pt x="2776" y="2094"/>
                  </a:cubicBezTo>
                  <a:lnTo>
                    <a:pt x="2776" y="6826"/>
                  </a:lnTo>
                  <a:cubicBezTo>
                    <a:pt x="2776" y="7395"/>
                    <a:pt x="2540" y="7681"/>
                    <a:pt x="2070" y="7681"/>
                  </a:cubicBezTo>
                  <a:cubicBezTo>
                    <a:pt x="1598" y="7681"/>
                    <a:pt x="1364" y="7397"/>
                    <a:pt x="1364" y="6826"/>
                  </a:cubicBezTo>
                  <a:lnTo>
                    <a:pt x="1364" y="2094"/>
                  </a:lnTo>
                  <a:cubicBezTo>
                    <a:pt x="1364" y="1523"/>
                    <a:pt x="1598" y="1238"/>
                    <a:pt x="2070" y="1238"/>
                  </a:cubicBezTo>
                  <a:close/>
                  <a:moveTo>
                    <a:pt x="2070" y="1"/>
                  </a:moveTo>
                  <a:cubicBezTo>
                    <a:pt x="1400" y="1"/>
                    <a:pt x="889" y="190"/>
                    <a:pt x="533" y="570"/>
                  </a:cubicBezTo>
                  <a:cubicBezTo>
                    <a:pt x="178" y="949"/>
                    <a:pt x="1" y="1486"/>
                    <a:pt x="1" y="2180"/>
                  </a:cubicBezTo>
                  <a:lnTo>
                    <a:pt x="1" y="6740"/>
                  </a:lnTo>
                  <a:cubicBezTo>
                    <a:pt x="1" y="7434"/>
                    <a:pt x="179" y="7971"/>
                    <a:pt x="533" y="8350"/>
                  </a:cubicBezTo>
                  <a:cubicBezTo>
                    <a:pt x="889" y="8730"/>
                    <a:pt x="1400" y="8919"/>
                    <a:pt x="2070" y="8919"/>
                  </a:cubicBezTo>
                  <a:cubicBezTo>
                    <a:pt x="2738" y="8919"/>
                    <a:pt x="3250" y="8730"/>
                    <a:pt x="3605" y="8350"/>
                  </a:cubicBezTo>
                  <a:cubicBezTo>
                    <a:pt x="3961" y="7969"/>
                    <a:pt x="4140" y="7434"/>
                    <a:pt x="4140" y="6740"/>
                  </a:cubicBezTo>
                  <a:lnTo>
                    <a:pt x="4140" y="2180"/>
                  </a:lnTo>
                  <a:cubicBezTo>
                    <a:pt x="4138" y="1486"/>
                    <a:pt x="3961" y="949"/>
                    <a:pt x="3605" y="570"/>
                  </a:cubicBezTo>
                  <a:cubicBezTo>
                    <a:pt x="3251" y="190"/>
                    <a:pt x="2738" y="1"/>
                    <a:pt x="2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7116133" y="3915299"/>
              <a:ext cx="84271" cy="158561"/>
            </a:xfrm>
            <a:custGeom>
              <a:rect b="b" l="l" r="r" t="t"/>
              <a:pathLst>
                <a:path extrusionOk="0" h="8674" w="4610">
                  <a:moveTo>
                    <a:pt x="2603" y="2478"/>
                  </a:moveTo>
                  <a:lnTo>
                    <a:pt x="2603" y="5860"/>
                  </a:lnTo>
                  <a:lnTo>
                    <a:pt x="1241" y="5860"/>
                  </a:lnTo>
                  <a:lnTo>
                    <a:pt x="2579" y="2478"/>
                  </a:lnTo>
                  <a:close/>
                  <a:moveTo>
                    <a:pt x="2480" y="0"/>
                  </a:moveTo>
                  <a:lnTo>
                    <a:pt x="1" y="5860"/>
                  </a:lnTo>
                  <a:lnTo>
                    <a:pt x="1" y="7100"/>
                  </a:lnTo>
                  <a:lnTo>
                    <a:pt x="2603" y="7100"/>
                  </a:lnTo>
                  <a:lnTo>
                    <a:pt x="2603" y="8674"/>
                  </a:lnTo>
                  <a:lnTo>
                    <a:pt x="3966" y="8674"/>
                  </a:lnTo>
                  <a:lnTo>
                    <a:pt x="3966" y="7100"/>
                  </a:lnTo>
                  <a:lnTo>
                    <a:pt x="4610" y="7100"/>
                  </a:lnTo>
                  <a:lnTo>
                    <a:pt x="4610" y="5860"/>
                  </a:lnTo>
                  <a:lnTo>
                    <a:pt x="3966" y="5860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6664763" y="3846694"/>
              <a:ext cx="314782" cy="314782"/>
            </a:xfrm>
            <a:custGeom>
              <a:rect b="b" l="l" r="r" t="t"/>
              <a:pathLst>
                <a:path extrusionOk="0" h="17220" w="17220">
                  <a:moveTo>
                    <a:pt x="8610" y="2263"/>
                  </a:moveTo>
                  <a:cubicBezTo>
                    <a:pt x="12111" y="2263"/>
                    <a:pt x="14957" y="5112"/>
                    <a:pt x="14957" y="8611"/>
                  </a:cubicBezTo>
                  <a:cubicBezTo>
                    <a:pt x="14957" y="12111"/>
                    <a:pt x="12111" y="14959"/>
                    <a:pt x="8610" y="14959"/>
                  </a:cubicBezTo>
                  <a:cubicBezTo>
                    <a:pt x="5111" y="14959"/>
                    <a:pt x="2263" y="12109"/>
                    <a:pt x="2263" y="8610"/>
                  </a:cubicBezTo>
                  <a:cubicBezTo>
                    <a:pt x="2263" y="5110"/>
                    <a:pt x="5111" y="2263"/>
                    <a:pt x="8610" y="2263"/>
                  </a:cubicBezTo>
                  <a:close/>
                  <a:moveTo>
                    <a:pt x="8610" y="0"/>
                  </a:moveTo>
                  <a:cubicBezTo>
                    <a:pt x="3864" y="0"/>
                    <a:pt x="1" y="3863"/>
                    <a:pt x="1" y="8610"/>
                  </a:cubicBezTo>
                  <a:cubicBezTo>
                    <a:pt x="1" y="13358"/>
                    <a:pt x="3864" y="17219"/>
                    <a:pt x="8610" y="17219"/>
                  </a:cubicBezTo>
                  <a:cubicBezTo>
                    <a:pt x="13358" y="17219"/>
                    <a:pt x="17220" y="13358"/>
                    <a:pt x="17220" y="8610"/>
                  </a:cubicBezTo>
                  <a:cubicBezTo>
                    <a:pt x="17220" y="3863"/>
                    <a:pt x="13358" y="0"/>
                    <a:pt x="8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6752818" y="3978804"/>
              <a:ext cx="18371" cy="57162"/>
            </a:xfrm>
            <a:custGeom>
              <a:rect b="b" l="l" r="r" t="t"/>
              <a:pathLst>
                <a:path extrusionOk="0" h="3127" w="1005">
                  <a:moveTo>
                    <a:pt x="675" y="0"/>
                  </a:moveTo>
                  <a:cubicBezTo>
                    <a:pt x="635" y="104"/>
                    <a:pt x="590" y="184"/>
                    <a:pt x="541" y="240"/>
                  </a:cubicBezTo>
                  <a:cubicBezTo>
                    <a:pt x="485" y="297"/>
                    <a:pt x="415" y="338"/>
                    <a:pt x="337" y="358"/>
                  </a:cubicBezTo>
                  <a:cubicBezTo>
                    <a:pt x="252" y="382"/>
                    <a:pt x="139" y="393"/>
                    <a:pt x="0" y="393"/>
                  </a:cubicBezTo>
                  <a:lnTo>
                    <a:pt x="0" y="742"/>
                  </a:lnTo>
                  <a:lnTo>
                    <a:pt x="512" y="742"/>
                  </a:lnTo>
                  <a:lnTo>
                    <a:pt x="514" y="3127"/>
                  </a:lnTo>
                  <a:lnTo>
                    <a:pt x="1005" y="3127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6781609" y="3977981"/>
              <a:ext cx="27292" cy="58843"/>
            </a:xfrm>
            <a:custGeom>
              <a:rect b="b" l="l" r="r" t="t"/>
              <a:pathLst>
                <a:path extrusionOk="0" h="3219" w="1493">
                  <a:moveTo>
                    <a:pt x="747" y="447"/>
                  </a:moveTo>
                  <a:cubicBezTo>
                    <a:pt x="917" y="447"/>
                    <a:pt x="1000" y="551"/>
                    <a:pt x="1000" y="757"/>
                  </a:cubicBezTo>
                  <a:lnTo>
                    <a:pt x="1000" y="2463"/>
                  </a:lnTo>
                  <a:cubicBezTo>
                    <a:pt x="1000" y="2668"/>
                    <a:pt x="916" y="2770"/>
                    <a:pt x="747" y="2770"/>
                  </a:cubicBezTo>
                  <a:cubicBezTo>
                    <a:pt x="576" y="2770"/>
                    <a:pt x="492" y="2668"/>
                    <a:pt x="492" y="2463"/>
                  </a:cubicBezTo>
                  <a:lnTo>
                    <a:pt x="492" y="757"/>
                  </a:lnTo>
                  <a:cubicBezTo>
                    <a:pt x="492" y="551"/>
                    <a:pt x="576" y="447"/>
                    <a:pt x="747" y="447"/>
                  </a:cubicBezTo>
                  <a:close/>
                  <a:moveTo>
                    <a:pt x="747" y="1"/>
                  </a:moveTo>
                  <a:cubicBezTo>
                    <a:pt x="506" y="1"/>
                    <a:pt x="321" y="69"/>
                    <a:pt x="192" y="206"/>
                  </a:cubicBezTo>
                  <a:cubicBezTo>
                    <a:pt x="64" y="344"/>
                    <a:pt x="0" y="538"/>
                    <a:pt x="0" y="787"/>
                  </a:cubicBezTo>
                  <a:lnTo>
                    <a:pt x="0" y="2432"/>
                  </a:lnTo>
                  <a:cubicBezTo>
                    <a:pt x="0" y="2683"/>
                    <a:pt x="64" y="2875"/>
                    <a:pt x="192" y="3013"/>
                  </a:cubicBezTo>
                  <a:cubicBezTo>
                    <a:pt x="321" y="3150"/>
                    <a:pt x="506" y="3218"/>
                    <a:pt x="747" y="3218"/>
                  </a:cubicBezTo>
                  <a:cubicBezTo>
                    <a:pt x="987" y="3218"/>
                    <a:pt x="1172" y="3150"/>
                    <a:pt x="1300" y="3013"/>
                  </a:cubicBezTo>
                  <a:cubicBezTo>
                    <a:pt x="1427" y="2875"/>
                    <a:pt x="1493" y="2683"/>
                    <a:pt x="1493" y="2432"/>
                  </a:cubicBezTo>
                  <a:lnTo>
                    <a:pt x="1493" y="787"/>
                  </a:lnTo>
                  <a:cubicBezTo>
                    <a:pt x="1493" y="538"/>
                    <a:pt x="1427" y="344"/>
                    <a:pt x="1300" y="206"/>
                  </a:cubicBezTo>
                  <a:cubicBezTo>
                    <a:pt x="1172" y="69"/>
                    <a:pt x="987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6814275" y="3977981"/>
              <a:ext cx="27310" cy="58843"/>
            </a:xfrm>
            <a:custGeom>
              <a:rect b="b" l="l" r="r" t="t"/>
              <a:pathLst>
                <a:path extrusionOk="0" h="3219" w="1494">
                  <a:moveTo>
                    <a:pt x="747" y="447"/>
                  </a:moveTo>
                  <a:cubicBezTo>
                    <a:pt x="918" y="447"/>
                    <a:pt x="1002" y="551"/>
                    <a:pt x="1002" y="757"/>
                  </a:cubicBezTo>
                  <a:lnTo>
                    <a:pt x="1002" y="2463"/>
                  </a:lnTo>
                  <a:cubicBezTo>
                    <a:pt x="1002" y="2668"/>
                    <a:pt x="918" y="2770"/>
                    <a:pt x="747" y="2770"/>
                  </a:cubicBezTo>
                  <a:cubicBezTo>
                    <a:pt x="576" y="2770"/>
                    <a:pt x="492" y="2668"/>
                    <a:pt x="492" y="2463"/>
                  </a:cubicBezTo>
                  <a:lnTo>
                    <a:pt x="492" y="757"/>
                  </a:lnTo>
                  <a:cubicBezTo>
                    <a:pt x="492" y="551"/>
                    <a:pt x="576" y="447"/>
                    <a:pt x="747" y="447"/>
                  </a:cubicBezTo>
                  <a:close/>
                  <a:moveTo>
                    <a:pt x="747" y="1"/>
                  </a:moveTo>
                  <a:cubicBezTo>
                    <a:pt x="506" y="1"/>
                    <a:pt x="321" y="69"/>
                    <a:pt x="194" y="206"/>
                  </a:cubicBezTo>
                  <a:cubicBezTo>
                    <a:pt x="65" y="344"/>
                    <a:pt x="1" y="538"/>
                    <a:pt x="1" y="787"/>
                  </a:cubicBezTo>
                  <a:lnTo>
                    <a:pt x="1" y="2432"/>
                  </a:lnTo>
                  <a:cubicBezTo>
                    <a:pt x="1" y="2683"/>
                    <a:pt x="65" y="2875"/>
                    <a:pt x="194" y="3013"/>
                  </a:cubicBezTo>
                  <a:cubicBezTo>
                    <a:pt x="321" y="3150"/>
                    <a:pt x="506" y="3218"/>
                    <a:pt x="747" y="3218"/>
                  </a:cubicBezTo>
                  <a:cubicBezTo>
                    <a:pt x="988" y="3218"/>
                    <a:pt x="1173" y="3150"/>
                    <a:pt x="1300" y="3013"/>
                  </a:cubicBezTo>
                  <a:cubicBezTo>
                    <a:pt x="1429" y="2875"/>
                    <a:pt x="1493" y="2683"/>
                    <a:pt x="1493" y="2432"/>
                  </a:cubicBezTo>
                  <a:lnTo>
                    <a:pt x="1493" y="787"/>
                  </a:lnTo>
                  <a:cubicBezTo>
                    <a:pt x="1493" y="538"/>
                    <a:pt x="1429" y="344"/>
                    <a:pt x="1300" y="206"/>
                  </a:cubicBezTo>
                  <a:cubicBezTo>
                    <a:pt x="1173" y="69"/>
                    <a:pt x="988" y="1"/>
                    <a:pt x="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6847106" y="3977981"/>
              <a:ext cx="42410" cy="58843"/>
            </a:xfrm>
            <a:custGeom>
              <a:rect b="b" l="l" r="r" t="t"/>
              <a:pathLst>
                <a:path extrusionOk="0" h="3219" w="2320">
                  <a:moveTo>
                    <a:pt x="470" y="283"/>
                  </a:moveTo>
                  <a:cubicBezTo>
                    <a:pt x="471" y="283"/>
                    <a:pt x="472" y="283"/>
                    <a:pt x="474" y="283"/>
                  </a:cubicBezTo>
                  <a:cubicBezTo>
                    <a:pt x="582" y="283"/>
                    <a:pt x="635" y="348"/>
                    <a:pt x="635" y="479"/>
                  </a:cubicBezTo>
                  <a:lnTo>
                    <a:pt x="635" y="1305"/>
                  </a:lnTo>
                  <a:cubicBezTo>
                    <a:pt x="635" y="1436"/>
                    <a:pt x="582" y="1501"/>
                    <a:pt x="474" y="1501"/>
                  </a:cubicBezTo>
                  <a:cubicBezTo>
                    <a:pt x="367" y="1501"/>
                    <a:pt x="314" y="1436"/>
                    <a:pt x="314" y="1305"/>
                  </a:cubicBezTo>
                  <a:lnTo>
                    <a:pt x="314" y="479"/>
                  </a:lnTo>
                  <a:cubicBezTo>
                    <a:pt x="314" y="348"/>
                    <a:pt x="365" y="283"/>
                    <a:pt x="470" y="283"/>
                  </a:cubicBezTo>
                  <a:close/>
                  <a:moveTo>
                    <a:pt x="474" y="1"/>
                  </a:moveTo>
                  <a:cubicBezTo>
                    <a:pt x="319" y="1"/>
                    <a:pt x="202" y="44"/>
                    <a:pt x="121" y="130"/>
                  </a:cubicBezTo>
                  <a:cubicBezTo>
                    <a:pt x="40" y="216"/>
                    <a:pt x="0" y="340"/>
                    <a:pt x="0" y="501"/>
                  </a:cubicBezTo>
                  <a:lnTo>
                    <a:pt x="0" y="1283"/>
                  </a:lnTo>
                  <a:cubicBezTo>
                    <a:pt x="0" y="1444"/>
                    <a:pt x="40" y="1566"/>
                    <a:pt x="121" y="1653"/>
                  </a:cubicBezTo>
                  <a:cubicBezTo>
                    <a:pt x="202" y="1740"/>
                    <a:pt x="319" y="1783"/>
                    <a:pt x="474" y="1783"/>
                  </a:cubicBezTo>
                  <a:cubicBezTo>
                    <a:pt x="628" y="1783"/>
                    <a:pt x="746" y="1740"/>
                    <a:pt x="827" y="1654"/>
                  </a:cubicBezTo>
                  <a:cubicBezTo>
                    <a:pt x="907" y="1568"/>
                    <a:pt x="947" y="1444"/>
                    <a:pt x="947" y="1283"/>
                  </a:cubicBezTo>
                  <a:lnTo>
                    <a:pt x="947" y="501"/>
                  </a:lnTo>
                  <a:cubicBezTo>
                    <a:pt x="947" y="340"/>
                    <a:pt x="907" y="216"/>
                    <a:pt x="827" y="130"/>
                  </a:cubicBezTo>
                  <a:cubicBezTo>
                    <a:pt x="746" y="44"/>
                    <a:pt x="628" y="1"/>
                    <a:pt x="474" y="1"/>
                  </a:cubicBezTo>
                  <a:close/>
                  <a:moveTo>
                    <a:pt x="1846" y="1716"/>
                  </a:moveTo>
                  <a:cubicBezTo>
                    <a:pt x="1953" y="1716"/>
                    <a:pt x="2006" y="1782"/>
                    <a:pt x="2006" y="1912"/>
                  </a:cubicBezTo>
                  <a:lnTo>
                    <a:pt x="2006" y="2738"/>
                  </a:lnTo>
                  <a:cubicBezTo>
                    <a:pt x="2006" y="2871"/>
                    <a:pt x="1953" y="2936"/>
                    <a:pt x="1846" y="2936"/>
                  </a:cubicBezTo>
                  <a:cubicBezTo>
                    <a:pt x="1739" y="2936"/>
                    <a:pt x="1685" y="2871"/>
                    <a:pt x="1685" y="2738"/>
                  </a:cubicBezTo>
                  <a:lnTo>
                    <a:pt x="1685" y="1912"/>
                  </a:lnTo>
                  <a:cubicBezTo>
                    <a:pt x="1685" y="1782"/>
                    <a:pt x="1738" y="1716"/>
                    <a:pt x="1846" y="1716"/>
                  </a:cubicBezTo>
                  <a:close/>
                  <a:moveTo>
                    <a:pt x="1609" y="45"/>
                  </a:moveTo>
                  <a:lnTo>
                    <a:pt x="399" y="3172"/>
                  </a:lnTo>
                  <a:lnTo>
                    <a:pt x="711" y="3172"/>
                  </a:lnTo>
                  <a:lnTo>
                    <a:pt x="1923" y="45"/>
                  </a:lnTo>
                  <a:close/>
                  <a:moveTo>
                    <a:pt x="1846" y="1436"/>
                  </a:moveTo>
                  <a:cubicBezTo>
                    <a:pt x="1690" y="1436"/>
                    <a:pt x="1574" y="1479"/>
                    <a:pt x="1492" y="1565"/>
                  </a:cubicBezTo>
                  <a:cubicBezTo>
                    <a:pt x="1413" y="1651"/>
                    <a:pt x="1373" y="1775"/>
                    <a:pt x="1373" y="1936"/>
                  </a:cubicBezTo>
                  <a:lnTo>
                    <a:pt x="1373" y="2718"/>
                  </a:lnTo>
                  <a:cubicBezTo>
                    <a:pt x="1373" y="2879"/>
                    <a:pt x="1413" y="3001"/>
                    <a:pt x="1492" y="3088"/>
                  </a:cubicBezTo>
                  <a:cubicBezTo>
                    <a:pt x="1574" y="3174"/>
                    <a:pt x="1690" y="3217"/>
                    <a:pt x="1846" y="3218"/>
                  </a:cubicBezTo>
                  <a:cubicBezTo>
                    <a:pt x="2001" y="3218"/>
                    <a:pt x="2117" y="3175"/>
                    <a:pt x="2199" y="3089"/>
                  </a:cubicBezTo>
                  <a:cubicBezTo>
                    <a:pt x="2278" y="3001"/>
                    <a:pt x="2320" y="2879"/>
                    <a:pt x="2320" y="2718"/>
                  </a:cubicBezTo>
                  <a:lnTo>
                    <a:pt x="2320" y="1936"/>
                  </a:lnTo>
                  <a:cubicBezTo>
                    <a:pt x="2320" y="1775"/>
                    <a:pt x="2278" y="1651"/>
                    <a:pt x="2199" y="1565"/>
                  </a:cubicBezTo>
                  <a:cubicBezTo>
                    <a:pt x="2119" y="1479"/>
                    <a:pt x="2001" y="1436"/>
                    <a:pt x="1846" y="1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6727811" y="845319"/>
              <a:ext cx="27475" cy="41167"/>
            </a:xfrm>
            <a:custGeom>
              <a:rect b="b" l="l" r="r" t="t"/>
              <a:pathLst>
                <a:path extrusionOk="0" h="2252" w="1503">
                  <a:moveTo>
                    <a:pt x="751" y="232"/>
                  </a:moveTo>
                  <a:cubicBezTo>
                    <a:pt x="903" y="232"/>
                    <a:pt x="1017" y="307"/>
                    <a:pt x="1092" y="457"/>
                  </a:cubicBezTo>
                  <a:cubicBezTo>
                    <a:pt x="1169" y="605"/>
                    <a:pt x="1207" y="828"/>
                    <a:pt x="1207" y="1126"/>
                  </a:cubicBezTo>
                  <a:cubicBezTo>
                    <a:pt x="1207" y="1424"/>
                    <a:pt x="1169" y="1648"/>
                    <a:pt x="1092" y="1798"/>
                  </a:cubicBezTo>
                  <a:cubicBezTo>
                    <a:pt x="1017" y="1946"/>
                    <a:pt x="903" y="2021"/>
                    <a:pt x="751" y="2021"/>
                  </a:cubicBezTo>
                  <a:cubicBezTo>
                    <a:pt x="600" y="2021"/>
                    <a:pt x="487" y="1946"/>
                    <a:pt x="408" y="1798"/>
                  </a:cubicBezTo>
                  <a:cubicBezTo>
                    <a:pt x="333" y="1648"/>
                    <a:pt x="295" y="1424"/>
                    <a:pt x="295" y="1126"/>
                  </a:cubicBezTo>
                  <a:cubicBezTo>
                    <a:pt x="295" y="828"/>
                    <a:pt x="333" y="605"/>
                    <a:pt x="408" y="457"/>
                  </a:cubicBezTo>
                  <a:cubicBezTo>
                    <a:pt x="487" y="307"/>
                    <a:pt x="600" y="232"/>
                    <a:pt x="751" y="232"/>
                  </a:cubicBezTo>
                  <a:close/>
                  <a:moveTo>
                    <a:pt x="751" y="1"/>
                  </a:moveTo>
                  <a:cubicBezTo>
                    <a:pt x="507" y="1"/>
                    <a:pt x="321" y="96"/>
                    <a:pt x="193" y="289"/>
                  </a:cubicBezTo>
                  <a:cubicBezTo>
                    <a:pt x="64" y="481"/>
                    <a:pt x="0" y="761"/>
                    <a:pt x="0" y="1126"/>
                  </a:cubicBezTo>
                  <a:cubicBezTo>
                    <a:pt x="0" y="1493"/>
                    <a:pt x="64" y="1772"/>
                    <a:pt x="193" y="1965"/>
                  </a:cubicBezTo>
                  <a:cubicBezTo>
                    <a:pt x="321" y="2156"/>
                    <a:pt x="507" y="2252"/>
                    <a:pt x="751" y="2252"/>
                  </a:cubicBezTo>
                  <a:cubicBezTo>
                    <a:pt x="994" y="2252"/>
                    <a:pt x="1180" y="2156"/>
                    <a:pt x="1308" y="1965"/>
                  </a:cubicBezTo>
                  <a:cubicBezTo>
                    <a:pt x="1437" y="1772"/>
                    <a:pt x="1502" y="1493"/>
                    <a:pt x="1502" y="1126"/>
                  </a:cubicBezTo>
                  <a:cubicBezTo>
                    <a:pt x="1502" y="761"/>
                    <a:pt x="1437" y="481"/>
                    <a:pt x="1308" y="289"/>
                  </a:cubicBezTo>
                  <a:cubicBezTo>
                    <a:pt x="1180" y="96"/>
                    <a:pt x="994" y="1"/>
                    <a:pt x="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6762305" y="845319"/>
              <a:ext cx="27420" cy="41167"/>
            </a:xfrm>
            <a:custGeom>
              <a:rect b="b" l="l" r="r" t="t"/>
              <a:pathLst>
                <a:path extrusionOk="0" h="2252" w="1500">
                  <a:moveTo>
                    <a:pt x="725" y="232"/>
                  </a:moveTo>
                  <a:cubicBezTo>
                    <a:pt x="857" y="232"/>
                    <a:pt x="961" y="278"/>
                    <a:pt x="1039" y="369"/>
                  </a:cubicBezTo>
                  <a:cubicBezTo>
                    <a:pt x="1115" y="460"/>
                    <a:pt x="1154" y="583"/>
                    <a:pt x="1154" y="739"/>
                  </a:cubicBezTo>
                  <a:cubicBezTo>
                    <a:pt x="1154" y="895"/>
                    <a:pt x="1115" y="1019"/>
                    <a:pt x="1039" y="1109"/>
                  </a:cubicBezTo>
                  <a:cubicBezTo>
                    <a:pt x="961" y="1200"/>
                    <a:pt x="857" y="1244"/>
                    <a:pt x="725" y="1244"/>
                  </a:cubicBezTo>
                  <a:cubicBezTo>
                    <a:pt x="594" y="1244"/>
                    <a:pt x="489" y="1200"/>
                    <a:pt x="411" y="1109"/>
                  </a:cubicBezTo>
                  <a:cubicBezTo>
                    <a:pt x="334" y="1019"/>
                    <a:pt x="296" y="895"/>
                    <a:pt x="296" y="739"/>
                  </a:cubicBezTo>
                  <a:cubicBezTo>
                    <a:pt x="296" y="583"/>
                    <a:pt x="334" y="460"/>
                    <a:pt x="411" y="369"/>
                  </a:cubicBezTo>
                  <a:cubicBezTo>
                    <a:pt x="489" y="278"/>
                    <a:pt x="594" y="232"/>
                    <a:pt x="725" y="232"/>
                  </a:cubicBezTo>
                  <a:close/>
                  <a:moveTo>
                    <a:pt x="725" y="1"/>
                  </a:moveTo>
                  <a:cubicBezTo>
                    <a:pt x="506" y="1"/>
                    <a:pt x="331" y="68"/>
                    <a:pt x="199" y="202"/>
                  </a:cubicBezTo>
                  <a:cubicBezTo>
                    <a:pt x="66" y="337"/>
                    <a:pt x="1" y="516"/>
                    <a:pt x="1" y="739"/>
                  </a:cubicBezTo>
                  <a:cubicBezTo>
                    <a:pt x="1" y="967"/>
                    <a:pt x="65" y="1147"/>
                    <a:pt x="191" y="1278"/>
                  </a:cubicBezTo>
                  <a:cubicBezTo>
                    <a:pt x="317" y="1408"/>
                    <a:pt x="489" y="1474"/>
                    <a:pt x="707" y="1474"/>
                  </a:cubicBezTo>
                  <a:cubicBezTo>
                    <a:pt x="811" y="1474"/>
                    <a:pt x="907" y="1452"/>
                    <a:pt x="993" y="1407"/>
                  </a:cubicBezTo>
                  <a:cubicBezTo>
                    <a:pt x="1079" y="1364"/>
                    <a:pt x="1151" y="1298"/>
                    <a:pt x="1206" y="1216"/>
                  </a:cubicBezTo>
                  <a:lnTo>
                    <a:pt x="1206" y="1216"/>
                  </a:lnTo>
                  <a:cubicBezTo>
                    <a:pt x="1192" y="1482"/>
                    <a:pt x="1133" y="1680"/>
                    <a:pt x="1031" y="1810"/>
                  </a:cubicBezTo>
                  <a:cubicBezTo>
                    <a:pt x="929" y="1941"/>
                    <a:pt x="781" y="2005"/>
                    <a:pt x="588" y="2005"/>
                  </a:cubicBezTo>
                  <a:cubicBezTo>
                    <a:pt x="514" y="2005"/>
                    <a:pt x="441" y="1997"/>
                    <a:pt x="364" y="1978"/>
                  </a:cubicBezTo>
                  <a:cubicBezTo>
                    <a:pt x="290" y="1959"/>
                    <a:pt x="215" y="1933"/>
                    <a:pt x="141" y="1898"/>
                  </a:cubicBezTo>
                  <a:lnTo>
                    <a:pt x="141" y="2166"/>
                  </a:lnTo>
                  <a:cubicBezTo>
                    <a:pt x="223" y="2195"/>
                    <a:pt x="301" y="2217"/>
                    <a:pt x="376" y="2231"/>
                  </a:cubicBezTo>
                  <a:cubicBezTo>
                    <a:pt x="452" y="2246"/>
                    <a:pt x="527" y="2252"/>
                    <a:pt x="600" y="2252"/>
                  </a:cubicBezTo>
                  <a:cubicBezTo>
                    <a:pt x="875" y="2252"/>
                    <a:pt x="1093" y="2151"/>
                    <a:pt x="1254" y="1947"/>
                  </a:cubicBezTo>
                  <a:cubicBezTo>
                    <a:pt x="1418" y="1743"/>
                    <a:pt x="1500" y="1469"/>
                    <a:pt x="1500" y="1126"/>
                  </a:cubicBezTo>
                  <a:cubicBezTo>
                    <a:pt x="1500" y="761"/>
                    <a:pt x="1433" y="481"/>
                    <a:pt x="1300" y="289"/>
                  </a:cubicBezTo>
                  <a:cubicBezTo>
                    <a:pt x="1168" y="96"/>
                    <a:pt x="977" y="1"/>
                    <a:pt x="7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6799943" y="857567"/>
              <a:ext cx="5612" cy="28169"/>
            </a:xfrm>
            <a:custGeom>
              <a:rect b="b" l="l" r="r" t="t"/>
              <a:pathLst>
                <a:path extrusionOk="0" h="1541" w="307">
                  <a:moveTo>
                    <a:pt x="0" y="0"/>
                  </a:moveTo>
                  <a:lnTo>
                    <a:pt x="0" y="370"/>
                  </a:lnTo>
                  <a:lnTo>
                    <a:pt x="306" y="370"/>
                  </a:lnTo>
                  <a:lnTo>
                    <a:pt x="306" y="0"/>
                  </a:lnTo>
                  <a:close/>
                  <a:moveTo>
                    <a:pt x="0" y="1171"/>
                  </a:moveTo>
                  <a:lnTo>
                    <a:pt x="0" y="1540"/>
                  </a:lnTo>
                  <a:lnTo>
                    <a:pt x="306" y="1540"/>
                  </a:lnTo>
                  <a:lnTo>
                    <a:pt x="306" y="11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6815536" y="845319"/>
              <a:ext cx="27475" cy="41167"/>
            </a:xfrm>
            <a:custGeom>
              <a:rect b="b" l="l" r="r" t="t"/>
              <a:pathLst>
                <a:path extrusionOk="0" h="2252" w="1503">
                  <a:moveTo>
                    <a:pt x="751" y="232"/>
                  </a:moveTo>
                  <a:cubicBezTo>
                    <a:pt x="903" y="232"/>
                    <a:pt x="1018" y="307"/>
                    <a:pt x="1092" y="457"/>
                  </a:cubicBezTo>
                  <a:cubicBezTo>
                    <a:pt x="1169" y="605"/>
                    <a:pt x="1207" y="828"/>
                    <a:pt x="1207" y="1126"/>
                  </a:cubicBezTo>
                  <a:cubicBezTo>
                    <a:pt x="1207" y="1424"/>
                    <a:pt x="1169" y="1648"/>
                    <a:pt x="1092" y="1798"/>
                  </a:cubicBezTo>
                  <a:cubicBezTo>
                    <a:pt x="1018" y="1946"/>
                    <a:pt x="903" y="2021"/>
                    <a:pt x="751" y="2021"/>
                  </a:cubicBezTo>
                  <a:cubicBezTo>
                    <a:pt x="600" y="2021"/>
                    <a:pt x="487" y="1946"/>
                    <a:pt x="410" y="1798"/>
                  </a:cubicBezTo>
                  <a:cubicBezTo>
                    <a:pt x="334" y="1648"/>
                    <a:pt x="295" y="1424"/>
                    <a:pt x="295" y="1126"/>
                  </a:cubicBezTo>
                  <a:cubicBezTo>
                    <a:pt x="295" y="828"/>
                    <a:pt x="334" y="605"/>
                    <a:pt x="410" y="457"/>
                  </a:cubicBezTo>
                  <a:cubicBezTo>
                    <a:pt x="487" y="307"/>
                    <a:pt x="600" y="232"/>
                    <a:pt x="751" y="232"/>
                  </a:cubicBezTo>
                  <a:close/>
                  <a:moveTo>
                    <a:pt x="751" y="1"/>
                  </a:moveTo>
                  <a:cubicBezTo>
                    <a:pt x="507" y="1"/>
                    <a:pt x="322" y="96"/>
                    <a:pt x="193" y="289"/>
                  </a:cubicBezTo>
                  <a:cubicBezTo>
                    <a:pt x="64" y="481"/>
                    <a:pt x="0" y="761"/>
                    <a:pt x="0" y="1126"/>
                  </a:cubicBezTo>
                  <a:cubicBezTo>
                    <a:pt x="0" y="1493"/>
                    <a:pt x="64" y="1772"/>
                    <a:pt x="193" y="1965"/>
                  </a:cubicBezTo>
                  <a:cubicBezTo>
                    <a:pt x="322" y="2156"/>
                    <a:pt x="507" y="2252"/>
                    <a:pt x="751" y="2252"/>
                  </a:cubicBezTo>
                  <a:cubicBezTo>
                    <a:pt x="995" y="2252"/>
                    <a:pt x="1180" y="2156"/>
                    <a:pt x="1308" y="1965"/>
                  </a:cubicBezTo>
                  <a:cubicBezTo>
                    <a:pt x="1437" y="1772"/>
                    <a:pt x="1502" y="1493"/>
                    <a:pt x="1502" y="1126"/>
                  </a:cubicBezTo>
                  <a:cubicBezTo>
                    <a:pt x="1502" y="761"/>
                    <a:pt x="1437" y="481"/>
                    <a:pt x="1308" y="289"/>
                  </a:cubicBezTo>
                  <a:cubicBezTo>
                    <a:pt x="1180" y="96"/>
                    <a:pt x="995" y="1"/>
                    <a:pt x="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850835" y="846014"/>
              <a:ext cx="25683" cy="40472"/>
            </a:xfrm>
            <a:custGeom>
              <a:rect b="b" l="l" r="r" t="t"/>
              <a:pathLst>
                <a:path extrusionOk="0" h="2214" w="1405">
                  <a:moveTo>
                    <a:pt x="91" y="1"/>
                  </a:moveTo>
                  <a:lnTo>
                    <a:pt x="91" y="1091"/>
                  </a:lnTo>
                  <a:cubicBezTo>
                    <a:pt x="172" y="1055"/>
                    <a:pt x="252" y="1028"/>
                    <a:pt x="330" y="1010"/>
                  </a:cubicBezTo>
                  <a:cubicBezTo>
                    <a:pt x="408" y="993"/>
                    <a:pt x="486" y="985"/>
                    <a:pt x="566" y="985"/>
                  </a:cubicBezTo>
                  <a:cubicBezTo>
                    <a:pt x="733" y="985"/>
                    <a:pt x="866" y="1028"/>
                    <a:pt x="965" y="1117"/>
                  </a:cubicBezTo>
                  <a:cubicBezTo>
                    <a:pt x="1062" y="1205"/>
                    <a:pt x="1111" y="1324"/>
                    <a:pt x="1111" y="1476"/>
                  </a:cubicBezTo>
                  <a:cubicBezTo>
                    <a:pt x="1111" y="1627"/>
                    <a:pt x="1062" y="1747"/>
                    <a:pt x="965" y="1834"/>
                  </a:cubicBezTo>
                  <a:cubicBezTo>
                    <a:pt x="866" y="1924"/>
                    <a:pt x="733" y="1967"/>
                    <a:pt x="566" y="1967"/>
                  </a:cubicBezTo>
                  <a:cubicBezTo>
                    <a:pt x="462" y="1967"/>
                    <a:pt x="364" y="1956"/>
                    <a:pt x="270" y="1932"/>
                  </a:cubicBezTo>
                  <a:cubicBezTo>
                    <a:pt x="177" y="1909"/>
                    <a:pt x="86" y="1874"/>
                    <a:pt x="0" y="1826"/>
                  </a:cubicBezTo>
                  <a:lnTo>
                    <a:pt x="0" y="2121"/>
                  </a:lnTo>
                  <a:cubicBezTo>
                    <a:pt x="101" y="2153"/>
                    <a:pt x="198" y="2176"/>
                    <a:pt x="292" y="2192"/>
                  </a:cubicBezTo>
                  <a:cubicBezTo>
                    <a:pt x="388" y="2208"/>
                    <a:pt x="480" y="2214"/>
                    <a:pt x="571" y="2214"/>
                  </a:cubicBezTo>
                  <a:cubicBezTo>
                    <a:pt x="836" y="2214"/>
                    <a:pt x="1041" y="2150"/>
                    <a:pt x="1186" y="2021"/>
                  </a:cubicBezTo>
                  <a:cubicBezTo>
                    <a:pt x="1331" y="1892"/>
                    <a:pt x="1405" y="1710"/>
                    <a:pt x="1405" y="1476"/>
                  </a:cubicBezTo>
                  <a:cubicBezTo>
                    <a:pt x="1405" y="1249"/>
                    <a:pt x="1335" y="1069"/>
                    <a:pt x="1193" y="937"/>
                  </a:cubicBezTo>
                  <a:cubicBezTo>
                    <a:pt x="1051" y="803"/>
                    <a:pt x="859" y="738"/>
                    <a:pt x="617" y="738"/>
                  </a:cubicBezTo>
                  <a:cubicBezTo>
                    <a:pt x="574" y="738"/>
                    <a:pt x="531" y="741"/>
                    <a:pt x="488" y="749"/>
                  </a:cubicBezTo>
                  <a:cubicBezTo>
                    <a:pt x="445" y="755"/>
                    <a:pt x="403" y="766"/>
                    <a:pt x="360" y="781"/>
                  </a:cubicBezTo>
                  <a:lnTo>
                    <a:pt x="360" y="248"/>
                  </a:lnTo>
                  <a:lnTo>
                    <a:pt x="1245" y="248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7973812" y="856799"/>
              <a:ext cx="83759" cy="38022"/>
            </a:xfrm>
            <a:custGeom>
              <a:rect b="b" l="l" r="r" t="t"/>
              <a:pathLst>
                <a:path extrusionOk="0" h="2080" w="4582">
                  <a:moveTo>
                    <a:pt x="3197" y="317"/>
                  </a:moveTo>
                  <a:lnTo>
                    <a:pt x="315" y="321"/>
                  </a:lnTo>
                  <a:lnTo>
                    <a:pt x="316" y="1764"/>
                  </a:lnTo>
                  <a:lnTo>
                    <a:pt x="3201" y="1761"/>
                  </a:lnTo>
                  <a:lnTo>
                    <a:pt x="3197" y="317"/>
                  </a:lnTo>
                  <a:close/>
                  <a:moveTo>
                    <a:pt x="4124" y="149"/>
                  </a:moveTo>
                  <a:lnTo>
                    <a:pt x="4127" y="1925"/>
                  </a:lnTo>
                  <a:lnTo>
                    <a:pt x="162" y="1932"/>
                  </a:lnTo>
                  <a:lnTo>
                    <a:pt x="160" y="155"/>
                  </a:lnTo>
                  <a:lnTo>
                    <a:pt x="4124" y="149"/>
                  </a:lnTo>
                  <a:close/>
                  <a:moveTo>
                    <a:pt x="4055" y="1"/>
                  </a:moveTo>
                  <a:lnTo>
                    <a:pt x="229" y="7"/>
                  </a:lnTo>
                  <a:cubicBezTo>
                    <a:pt x="104" y="7"/>
                    <a:pt x="1" y="103"/>
                    <a:pt x="1" y="218"/>
                  </a:cubicBezTo>
                  <a:lnTo>
                    <a:pt x="4" y="1869"/>
                  </a:lnTo>
                  <a:cubicBezTo>
                    <a:pt x="4" y="1986"/>
                    <a:pt x="106" y="2080"/>
                    <a:pt x="233" y="2080"/>
                  </a:cubicBezTo>
                  <a:lnTo>
                    <a:pt x="4058" y="2074"/>
                  </a:lnTo>
                  <a:cubicBezTo>
                    <a:pt x="4184" y="2074"/>
                    <a:pt x="4286" y="1979"/>
                    <a:pt x="4286" y="1863"/>
                  </a:cubicBezTo>
                  <a:lnTo>
                    <a:pt x="4286" y="1525"/>
                  </a:lnTo>
                  <a:lnTo>
                    <a:pt x="4581" y="1525"/>
                  </a:lnTo>
                  <a:lnTo>
                    <a:pt x="4580" y="551"/>
                  </a:lnTo>
                  <a:lnTo>
                    <a:pt x="4285" y="552"/>
                  </a:lnTo>
                  <a:lnTo>
                    <a:pt x="4285" y="211"/>
                  </a:lnTo>
                  <a:cubicBezTo>
                    <a:pt x="4283" y="95"/>
                    <a:pt x="4181" y="1"/>
                    <a:pt x="40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38"/>
          <p:cNvGrpSpPr/>
          <p:nvPr/>
        </p:nvGrpSpPr>
        <p:grpSpPr>
          <a:xfrm>
            <a:off x="7047848" y="1087869"/>
            <a:ext cx="846802" cy="140833"/>
            <a:chOff x="4898951" y="767392"/>
            <a:chExt cx="928002" cy="154338"/>
          </a:xfrm>
        </p:grpSpPr>
        <p:sp>
          <p:nvSpPr>
            <p:cNvPr id="622" name="Google Shape;622;p38"/>
            <p:cNvSpPr/>
            <p:nvPr/>
          </p:nvSpPr>
          <p:spPr>
            <a:xfrm>
              <a:off x="4898951" y="767392"/>
              <a:ext cx="928002" cy="154338"/>
            </a:xfrm>
            <a:custGeom>
              <a:rect b="b" l="l" r="r" t="t"/>
              <a:pathLst>
                <a:path extrusionOk="0" h="8443" w="50766">
                  <a:moveTo>
                    <a:pt x="1" y="0"/>
                  </a:moveTo>
                  <a:lnTo>
                    <a:pt x="1" y="2795"/>
                  </a:lnTo>
                  <a:cubicBezTo>
                    <a:pt x="1" y="5914"/>
                    <a:pt x="2523" y="8442"/>
                    <a:pt x="5635" y="8442"/>
                  </a:cubicBezTo>
                  <a:lnTo>
                    <a:pt x="45132" y="8442"/>
                  </a:lnTo>
                  <a:cubicBezTo>
                    <a:pt x="48243" y="8442"/>
                    <a:pt x="50765" y="5914"/>
                    <a:pt x="50765" y="2795"/>
                  </a:cubicBezTo>
                  <a:lnTo>
                    <a:pt x="50765" y="48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111127" y="830951"/>
              <a:ext cx="402690" cy="44877"/>
            </a:xfrm>
            <a:custGeom>
              <a:rect b="b" l="l" r="r" t="t"/>
              <a:pathLst>
                <a:path extrusionOk="0" h="2455" w="22029">
                  <a:moveTo>
                    <a:pt x="1227" y="1"/>
                  </a:moveTo>
                  <a:cubicBezTo>
                    <a:pt x="551" y="2"/>
                    <a:pt x="2" y="551"/>
                    <a:pt x="1" y="1227"/>
                  </a:cubicBezTo>
                  <a:cubicBezTo>
                    <a:pt x="2" y="1904"/>
                    <a:pt x="551" y="2453"/>
                    <a:pt x="1227" y="2454"/>
                  </a:cubicBezTo>
                  <a:lnTo>
                    <a:pt x="20801" y="2454"/>
                  </a:lnTo>
                  <a:cubicBezTo>
                    <a:pt x="21478" y="2453"/>
                    <a:pt x="22027" y="1904"/>
                    <a:pt x="22028" y="1227"/>
                  </a:cubicBezTo>
                  <a:cubicBezTo>
                    <a:pt x="22025" y="551"/>
                    <a:pt x="21478" y="2"/>
                    <a:pt x="2080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5540872" y="830951"/>
              <a:ext cx="46614" cy="44877"/>
            </a:xfrm>
            <a:custGeom>
              <a:rect b="b" l="l" r="r" t="t"/>
              <a:pathLst>
                <a:path extrusionOk="0" h="2455" w="2550">
                  <a:moveTo>
                    <a:pt x="1324" y="1"/>
                  </a:moveTo>
                  <a:cubicBezTo>
                    <a:pt x="828" y="1"/>
                    <a:pt x="380" y="299"/>
                    <a:pt x="190" y="758"/>
                  </a:cubicBezTo>
                  <a:cubicBezTo>
                    <a:pt x="1" y="1217"/>
                    <a:pt x="106" y="1745"/>
                    <a:pt x="457" y="2096"/>
                  </a:cubicBezTo>
                  <a:cubicBezTo>
                    <a:pt x="691" y="2330"/>
                    <a:pt x="1004" y="2455"/>
                    <a:pt x="1323" y="2455"/>
                  </a:cubicBezTo>
                  <a:cubicBezTo>
                    <a:pt x="1481" y="2455"/>
                    <a:pt x="1641" y="2424"/>
                    <a:pt x="1793" y="2360"/>
                  </a:cubicBezTo>
                  <a:cubicBezTo>
                    <a:pt x="2252" y="2171"/>
                    <a:pt x="2550" y="1724"/>
                    <a:pt x="2550" y="1227"/>
                  </a:cubicBezTo>
                  <a:cubicBezTo>
                    <a:pt x="2550" y="549"/>
                    <a:pt x="2002" y="1"/>
                    <a:pt x="132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9"/>
          <p:cNvSpPr txBox="1"/>
          <p:nvPr>
            <p:ph type="title"/>
          </p:nvPr>
        </p:nvSpPr>
        <p:spPr>
          <a:xfrm>
            <a:off x="1056025" y="896100"/>
            <a:ext cx="1921800" cy="33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</a:t>
            </a:r>
            <a:endParaRPr/>
          </a:p>
        </p:txBody>
      </p:sp>
      <p:sp>
        <p:nvSpPr>
          <p:cNvPr id="635" name="Google Shape;635;p40"/>
          <p:cNvSpPr txBox="1"/>
          <p:nvPr>
            <p:ph idx="1" type="subTitle"/>
          </p:nvPr>
        </p:nvSpPr>
        <p:spPr>
          <a:xfrm>
            <a:off x="2423100" y="3068850"/>
            <a:ext cx="429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Web Development</a:t>
            </a:r>
            <a:endParaRPr/>
          </a:p>
        </p:txBody>
      </p:sp>
      <p:sp>
        <p:nvSpPr>
          <p:cNvPr id="636" name="Google Shape;636;p40"/>
          <p:cNvSpPr txBox="1"/>
          <p:nvPr>
            <p:ph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642" name="Google Shape;642;p41"/>
          <p:cNvSpPr txBox="1"/>
          <p:nvPr>
            <p:ph idx="2" type="title"/>
          </p:nvPr>
        </p:nvSpPr>
        <p:spPr>
          <a:xfrm>
            <a:off x="75723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</a:t>
            </a:r>
            <a:endParaRPr/>
          </a:p>
        </p:txBody>
      </p:sp>
      <p:sp>
        <p:nvSpPr>
          <p:cNvPr id="643" name="Google Shape;643;p41"/>
          <p:cNvSpPr txBox="1"/>
          <p:nvPr>
            <p:ph idx="1" type="subTitle"/>
          </p:nvPr>
        </p:nvSpPr>
        <p:spPr>
          <a:xfrm>
            <a:off x="75722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lightweight progressive </a:t>
            </a:r>
            <a:r>
              <a:rPr lang="en"/>
              <a:t>front-end </a:t>
            </a:r>
            <a:r>
              <a:rPr lang="en"/>
              <a:t>JavaScript framework.</a:t>
            </a:r>
            <a:endParaRPr/>
          </a:p>
        </p:txBody>
      </p:sp>
      <p:sp>
        <p:nvSpPr>
          <p:cNvPr id="644" name="Google Shape;644;p41"/>
          <p:cNvSpPr txBox="1"/>
          <p:nvPr>
            <p:ph idx="3" type="title"/>
          </p:nvPr>
        </p:nvSpPr>
        <p:spPr>
          <a:xfrm>
            <a:off x="3421805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</a:t>
            </a:r>
            <a:endParaRPr/>
          </a:p>
        </p:txBody>
      </p:sp>
      <p:sp>
        <p:nvSpPr>
          <p:cNvPr id="645" name="Google Shape;645;p41"/>
          <p:cNvSpPr txBox="1"/>
          <p:nvPr>
            <p:ph idx="4" type="subTitle"/>
          </p:nvPr>
        </p:nvSpPr>
        <p:spPr>
          <a:xfrm>
            <a:off x="3421800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Spring Boot offers a faster way to build Spring applications.</a:t>
            </a:r>
            <a:endParaRPr/>
          </a:p>
        </p:txBody>
      </p:sp>
      <p:sp>
        <p:nvSpPr>
          <p:cNvPr id="646" name="Google Shape;646;p41"/>
          <p:cNvSpPr txBox="1"/>
          <p:nvPr>
            <p:ph idx="5" type="title"/>
          </p:nvPr>
        </p:nvSpPr>
        <p:spPr>
          <a:xfrm>
            <a:off x="6086380" y="2995825"/>
            <a:ext cx="2300400" cy="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</a:t>
            </a:r>
            <a:endParaRPr/>
          </a:p>
        </p:txBody>
      </p:sp>
      <p:sp>
        <p:nvSpPr>
          <p:cNvPr id="647" name="Google Shape;647;p41"/>
          <p:cNvSpPr txBox="1"/>
          <p:nvPr>
            <p:ph idx="6" type="subTitle"/>
          </p:nvPr>
        </p:nvSpPr>
        <p:spPr>
          <a:xfrm>
            <a:off x="6086375" y="3529323"/>
            <a:ext cx="23004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Fast, versatile and popular RDBMS.</a:t>
            </a:r>
            <a:endParaRPr/>
          </a:p>
        </p:txBody>
      </p:sp>
      <p:sp>
        <p:nvSpPr>
          <p:cNvPr id="648" name="Google Shape;648;p41"/>
          <p:cNvSpPr/>
          <p:nvPr/>
        </p:nvSpPr>
        <p:spPr>
          <a:xfrm>
            <a:off x="1420402" y="1641648"/>
            <a:ext cx="974037" cy="1124669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sp>
        <p:nvSpPr>
          <p:cNvPr id="649" name="Google Shape;649;p41"/>
          <p:cNvSpPr/>
          <p:nvPr/>
        </p:nvSpPr>
        <p:spPr>
          <a:xfrm>
            <a:off x="4084977" y="1641648"/>
            <a:ext cx="974037" cy="1124669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sp>
        <p:nvSpPr>
          <p:cNvPr id="650" name="Google Shape;650;p41"/>
          <p:cNvSpPr/>
          <p:nvPr/>
        </p:nvSpPr>
        <p:spPr>
          <a:xfrm>
            <a:off x="6749552" y="1641648"/>
            <a:ext cx="974037" cy="1124669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2426"/>
              </a:solidFill>
            </a:endParaRPr>
          </a:p>
        </p:txBody>
      </p:sp>
      <p:pic>
        <p:nvPicPr>
          <p:cNvPr id="651" name="Google Shape;6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146" y="1904146"/>
            <a:ext cx="599700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724" y="1904137"/>
            <a:ext cx="599700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175" y="1867737"/>
            <a:ext cx="672500" cy="6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tness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